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1" r:id="rId5"/>
    <p:sldId id="260" r:id="rId6"/>
    <p:sldId id="259" r:id="rId7"/>
    <p:sldId id="262" r:id="rId8"/>
    <p:sldId id="258" r:id="rId9"/>
    <p:sldId id="266" r:id="rId10"/>
    <p:sldId id="267" r:id="rId11"/>
    <p:sldId id="268" r:id="rId12"/>
    <p:sldId id="269" r:id="rId13"/>
    <p:sldId id="270" r:id="rId14"/>
    <p:sldId id="271" r:id="rId15"/>
    <p:sldId id="272" r:id="rId16"/>
    <p:sldId id="273" r:id="rId17"/>
    <p:sldId id="263" r:id="rId18"/>
    <p:sldId id="274" r:id="rId19"/>
    <p:sldId id="265"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A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542D1-CA4D-4DE9-934D-DE1338CE492F}" v="41" dt="2024-06-24T18:54:46.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6" d="100"/>
          <a:sy n="106" d="100"/>
        </p:scale>
        <p:origin x="12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40CE-AEA2-9E3D-4166-2EF413C4D3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1C0FCC-647D-B61D-B608-A728C47DC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E9EED-E118-1945-238A-68DB05125684}"/>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5" name="Footer Placeholder 4">
            <a:extLst>
              <a:ext uri="{FF2B5EF4-FFF2-40B4-BE49-F238E27FC236}">
                <a16:creationId xmlns:a16="http://schemas.microsoft.com/office/drawing/2014/main" id="{4EF5AB81-1099-CCB5-7145-7092FF7BB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1C6B5-1732-0DB8-C4C5-58DB2E11F452}"/>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423086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5569-F448-4451-D585-EB19D165E3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21ABE1-205D-5815-3D68-A4B2B57705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DF8DA-0C1C-7B07-4102-B550579C70E6}"/>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5" name="Footer Placeholder 4">
            <a:extLst>
              <a:ext uri="{FF2B5EF4-FFF2-40B4-BE49-F238E27FC236}">
                <a16:creationId xmlns:a16="http://schemas.microsoft.com/office/drawing/2014/main" id="{F0B05665-9CB0-72D3-7032-9DE87DB0B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E972-577F-9174-42A3-98D3CAF81FFF}"/>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2492038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663B-1498-1DB8-D2F5-6F98605945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0F4D5B-C631-CB43-86EC-68C08A869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07815-DD0E-F827-D447-4D173C6D1D96}"/>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5" name="Footer Placeholder 4">
            <a:extLst>
              <a:ext uri="{FF2B5EF4-FFF2-40B4-BE49-F238E27FC236}">
                <a16:creationId xmlns:a16="http://schemas.microsoft.com/office/drawing/2014/main" id="{84C72CB0-41CB-2086-D91A-E8F0E2ED9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F6247-C285-D31E-4688-0B99443CFBC5}"/>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10540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7696-8AE0-EF3D-FD6D-A4FC18BAED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7798A6-3EC2-410A-CFA9-40D2B6E46C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058E3D-E717-F838-9FFA-CE2E3EB6F6C4}"/>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5" name="Footer Placeholder 4">
            <a:extLst>
              <a:ext uri="{FF2B5EF4-FFF2-40B4-BE49-F238E27FC236}">
                <a16:creationId xmlns:a16="http://schemas.microsoft.com/office/drawing/2014/main" id="{D3A299CA-72A7-F9B5-6FBA-E2D47B084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3ABC9-507E-026A-C0DB-BE153F69705B}"/>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1153051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88C4-A669-FDF3-BA5D-197C593BE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8C148-9767-4FFF-735A-F8279527AC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AF263-08C6-6FB2-4988-6559E39A9EB1}"/>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5" name="Footer Placeholder 4">
            <a:extLst>
              <a:ext uri="{FF2B5EF4-FFF2-40B4-BE49-F238E27FC236}">
                <a16:creationId xmlns:a16="http://schemas.microsoft.com/office/drawing/2014/main" id="{8B310D27-67EA-E28A-90F4-F3BB041D3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46DE8-F8A6-9107-E251-6E7EDC1AB3F2}"/>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2309506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5A3CD-98AC-43B6-083C-9163AF8770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5A9649-EC27-DA7C-AAAE-B41B2655D9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C44D48-4B4D-EEBD-0782-B55AF2776E02}"/>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5" name="Footer Placeholder 4">
            <a:extLst>
              <a:ext uri="{FF2B5EF4-FFF2-40B4-BE49-F238E27FC236}">
                <a16:creationId xmlns:a16="http://schemas.microsoft.com/office/drawing/2014/main" id="{D82031EB-D8E9-953D-952B-A2E56A003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7E134-1652-0055-7D2A-17D716115E60}"/>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83095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2E71-E396-3BAD-F3FF-4C7C9993C8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02FB9-41B4-65E6-AA1B-2C504F921C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23AE2-27C9-4EA4-C1DA-DA6CA67A9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124E94-E53D-238F-A290-F56257F50013}"/>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6" name="Footer Placeholder 5">
            <a:extLst>
              <a:ext uri="{FF2B5EF4-FFF2-40B4-BE49-F238E27FC236}">
                <a16:creationId xmlns:a16="http://schemas.microsoft.com/office/drawing/2014/main" id="{14EA180B-CFAA-4ECB-4A90-2F5E14067C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30C9F-A107-9F60-6A51-BC3E84379A13}"/>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2028805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4F5D-D05A-1E65-729C-8561842D86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FC29F4-572D-2C03-FD64-ED7B64877F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EB0E41-7008-381F-64B5-76FA3B4997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934D82-FBC6-53F9-9967-6E2E2D64D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ADE63-6B13-3265-E3FF-45130C2A0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A97E39-94AE-6A81-5873-44511F0DF79C}"/>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8" name="Footer Placeholder 7">
            <a:extLst>
              <a:ext uri="{FF2B5EF4-FFF2-40B4-BE49-F238E27FC236}">
                <a16:creationId xmlns:a16="http://schemas.microsoft.com/office/drawing/2014/main" id="{049E34A1-FD8C-B8EC-2506-0ECA0FF591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9D31C-C5EF-A715-7292-1FEE0AF00538}"/>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175219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33CC-C458-D040-0BE4-440F9C2FCD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5A6946-C0B6-20F2-98F0-0B074A85BC52}"/>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4" name="Footer Placeholder 3">
            <a:extLst>
              <a:ext uri="{FF2B5EF4-FFF2-40B4-BE49-F238E27FC236}">
                <a16:creationId xmlns:a16="http://schemas.microsoft.com/office/drawing/2014/main" id="{BBD0867E-50ED-CE85-CC38-D15C05D2E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90EB10-D294-1995-1E53-14DC5A8D043F}"/>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76566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80CD5-A218-BD61-F158-757D030CD02C}"/>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3" name="Footer Placeholder 2">
            <a:extLst>
              <a:ext uri="{FF2B5EF4-FFF2-40B4-BE49-F238E27FC236}">
                <a16:creationId xmlns:a16="http://schemas.microsoft.com/office/drawing/2014/main" id="{AAA4BD7A-15A6-716B-5F0E-C41463E0C3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FEDEC8-332B-924C-ED1A-CE2798B23A8D}"/>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717941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A91B-2D9C-D030-9EEE-2A4A134E5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2B5F11-EED0-8E4F-6B1F-2BE936331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681AF5-DB8C-96EE-8297-B3CA9CC18A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0586A-BF37-1115-6A73-6F2A0E71E4C8}"/>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6" name="Footer Placeholder 5">
            <a:extLst>
              <a:ext uri="{FF2B5EF4-FFF2-40B4-BE49-F238E27FC236}">
                <a16:creationId xmlns:a16="http://schemas.microsoft.com/office/drawing/2014/main" id="{9E6B4F05-F380-B44E-7A28-A408F077E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452D4-B908-8FA9-60AF-96D036FE66BD}"/>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49850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A56D-1EA1-8548-2A98-472AF606F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ED13F-B2EE-5F04-3C4B-3CE1C6DD01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39289-2B67-49BD-20AB-E7EF3A6100FC}"/>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5" name="Footer Placeholder 4">
            <a:extLst>
              <a:ext uri="{FF2B5EF4-FFF2-40B4-BE49-F238E27FC236}">
                <a16:creationId xmlns:a16="http://schemas.microsoft.com/office/drawing/2014/main" id="{79C6D91E-CDC3-54ED-A12F-7DAEC8848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765D7-3AF6-22A8-AEC7-E8E0EDD9E8FC}"/>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1890396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59EF-D8E2-45C6-5757-CB88D24EB6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B8261E-1800-ABC8-A97C-CCB9ADC131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9CB2B6-2F70-7F5E-C822-24963D412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57BB4-C935-061F-E716-7AC17ED8518B}"/>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6" name="Footer Placeholder 5">
            <a:extLst>
              <a:ext uri="{FF2B5EF4-FFF2-40B4-BE49-F238E27FC236}">
                <a16:creationId xmlns:a16="http://schemas.microsoft.com/office/drawing/2014/main" id="{60B60E1E-DFF8-8386-92E1-6EB6CD9152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02989-A6F5-13B2-FDB9-2F7E9437E679}"/>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300282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B9F2C-68A8-66D2-61EB-FD217EAB1B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D6BC90-B216-99B8-385F-714B760697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D9937-8E90-EF87-6198-F0B817B6AE9D}"/>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5" name="Footer Placeholder 4">
            <a:extLst>
              <a:ext uri="{FF2B5EF4-FFF2-40B4-BE49-F238E27FC236}">
                <a16:creationId xmlns:a16="http://schemas.microsoft.com/office/drawing/2014/main" id="{538494C4-90B5-39BA-FF72-C32B5923C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B3933-0B48-1C69-1C41-F8A2AE385004}"/>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2842203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47C55E-5383-093D-2D6C-9947DA8919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C9E88-7FC3-CB71-433E-733E16ECCC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35F484-9821-E670-44EB-537BDD76D3E3}"/>
              </a:ext>
            </a:extLst>
          </p:cNvPr>
          <p:cNvSpPr>
            <a:spLocks noGrp="1"/>
          </p:cNvSpPr>
          <p:nvPr>
            <p:ph type="dt" sz="half" idx="10"/>
          </p:nvPr>
        </p:nvSpPr>
        <p:spPr/>
        <p:txBody>
          <a:bodyPr/>
          <a:lstStyle/>
          <a:p>
            <a:fld id="{3447F939-C8A6-484D-9A63-28E0D52D0F03}" type="datetimeFigureOut">
              <a:rPr lang="en-US" smtClean="0"/>
              <a:t>6/30/2024</a:t>
            </a:fld>
            <a:endParaRPr lang="en-US"/>
          </a:p>
        </p:txBody>
      </p:sp>
      <p:sp>
        <p:nvSpPr>
          <p:cNvPr id="5" name="Footer Placeholder 4">
            <a:extLst>
              <a:ext uri="{FF2B5EF4-FFF2-40B4-BE49-F238E27FC236}">
                <a16:creationId xmlns:a16="http://schemas.microsoft.com/office/drawing/2014/main" id="{036D40FD-0391-CE2A-360A-D27749EEC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3DD32-FED8-5CA9-1295-5E931D84D466}"/>
              </a:ext>
            </a:extLst>
          </p:cNvPr>
          <p:cNvSpPr>
            <a:spLocks noGrp="1"/>
          </p:cNvSpPr>
          <p:nvPr>
            <p:ph type="sldNum" sz="quarter" idx="12"/>
          </p:nvPr>
        </p:nvSpPr>
        <p:spPr/>
        <p:txBody>
          <a:bodyPr/>
          <a:lstStyle/>
          <a:p>
            <a:fld id="{66B7166F-E74A-413D-BCA0-1C0B13567ED3}" type="slidenum">
              <a:rPr lang="en-US" smtClean="0"/>
              <a:t>‹#›</a:t>
            </a:fld>
            <a:endParaRPr lang="en-US"/>
          </a:p>
        </p:txBody>
      </p:sp>
    </p:spTree>
    <p:extLst>
      <p:ext uri="{BB962C8B-B14F-4D97-AF65-F5344CB8AC3E}">
        <p14:creationId xmlns:p14="http://schemas.microsoft.com/office/powerpoint/2010/main" val="241544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4173-367B-A492-8A80-C913F0D2D1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06F6B2-09F5-16BA-F9F7-3F683158CF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393B14-C7E7-029A-5F1D-ACA5951CDA02}"/>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5" name="Footer Placeholder 4">
            <a:extLst>
              <a:ext uri="{FF2B5EF4-FFF2-40B4-BE49-F238E27FC236}">
                <a16:creationId xmlns:a16="http://schemas.microsoft.com/office/drawing/2014/main" id="{9FACDFEF-A2E4-E35F-9443-B69D589DD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FE47C-7C2F-8AB8-37E1-07D1DB4169C5}"/>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85634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8E45-3069-7867-04F4-7148C2B102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4B1703-D3DE-BA0B-7013-E14B7F85E1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268F4D-EFB9-FA3B-CA82-D4C22E0785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207EF-12C8-2094-3FDC-7F9D617E0D7D}"/>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6" name="Footer Placeholder 5">
            <a:extLst>
              <a:ext uri="{FF2B5EF4-FFF2-40B4-BE49-F238E27FC236}">
                <a16:creationId xmlns:a16="http://schemas.microsoft.com/office/drawing/2014/main" id="{7602F367-48D0-5940-82FA-164D86FD7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E29ECB-1685-9D10-0142-39D2FFB9AB6E}"/>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181415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1301-36BC-AC19-3F0B-73098B9702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42275E-B720-D67A-B12A-D3565A1972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4B07CB-9E26-0BF8-D45D-B39CE729CC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C13603-4F9A-7A46-8DE2-ADB562F60D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8AA9C-DA41-8F96-54D1-2597FE9F1D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6F2486-7E4B-225D-6CB4-9D0FCFB60EFD}"/>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8" name="Footer Placeholder 7">
            <a:extLst>
              <a:ext uri="{FF2B5EF4-FFF2-40B4-BE49-F238E27FC236}">
                <a16:creationId xmlns:a16="http://schemas.microsoft.com/office/drawing/2014/main" id="{23466CC8-8891-4617-D776-248F4D7560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BD021-ECAE-34BD-7476-A139C07D2849}"/>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2555426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2B891-A900-9772-20CA-621CE4ED6E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F1E3C-D94C-D8D3-6BBE-FF14DF71292D}"/>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4" name="Footer Placeholder 3">
            <a:extLst>
              <a:ext uri="{FF2B5EF4-FFF2-40B4-BE49-F238E27FC236}">
                <a16:creationId xmlns:a16="http://schemas.microsoft.com/office/drawing/2014/main" id="{ADD752A8-573A-E162-22B9-7C0965228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7D70C2-6623-B54D-EE6B-A8686B253FC7}"/>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3723794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493DC-129C-5601-70C2-9F70D7B37A6B}"/>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3" name="Footer Placeholder 2">
            <a:extLst>
              <a:ext uri="{FF2B5EF4-FFF2-40B4-BE49-F238E27FC236}">
                <a16:creationId xmlns:a16="http://schemas.microsoft.com/office/drawing/2014/main" id="{43A30647-006E-BB41-1104-79CBCB9E4C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36093-B983-98A2-822A-B3565F45F5CC}"/>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2168733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E85D-1427-93B4-951A-783975107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8FA7F8-E3F5-E694-9EFE-8D9CCA50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F5D60E-75E8-098A-E726-EDF05D2C9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0B5C8B-2D49-D4B8-5527-124FA1E1248F}"/>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6" name="Footer Placeholder 5">
            <a:extLst>
              <a:ext uri="{FF2B5EF4-FFF2-40B4-BE49-F238E27FC236}">
                <a16:creationId xmlns:a16="http://schemas.microsoft.com/office/drawing/2014/main" id="{9C2094A3-B8D7-0545-0EBB-0924A0B64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C4E46-A948-5B4F-14FE-FD786218F4DC}"/>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967058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70E2-1236-5E14-ED84-17434172B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EE1CD6-E3CE-8949-9AEB-67604160BE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62DD92-523E-2B37-5EB1-E6339A6178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5416B3-42F9-59EF-FB5E-FE2C63D55DE5}"/>
              </a:ext>
            </a:extLst>
          </p:cNvPr>
          <p:cNvSpPr>
            <a:spLocks noGrp="1"/>
          </p:cNvSpPr>
          <p:nvPr>
            <p:ph type="dt" sz="half" idx="10"/>
          </p:nvPr>
        </p:nvSpPr>
        <p:spPr/>
        <p:txBody>
          <a:bodyPr/>
          <a:lstStyle/>
          <a:p>
            <a:fld id="{F40B6438-A3FC-4571-8280-FB6EE5DE228B}" type="datetimeFigureOut">
              <a:rPr lang="en-US" smtClean="0"/>
              <a:t>6/30/2024</a:t>
            </a:fld>
            <a:endParaRPr lang="en-US"/>
          </a:p>
        </p:txBody>
      </p:sp>
      <p:sp>
        <p:nvSpPr>
          <p:cNvPr id="6" name="Footer Placeholder 5">
            <a:extLst>
              <a:ext uri="{FF2B5EF4-FFF2-40B4-BE49-F238E27FC236}">
                <a16:creationId xmlns:a16="http://schemas.microsoft.com/office/drawing/2014/main" id="{ACE333C5-5D6F-5B69-2029-8B9076A9B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3BD0E-F510-E5A6-D1BA-B7EEC2A0540D}"/>
              </a:ext>
            </a:extLst>
          </p:cNvPr>
          <p:cNvSpPr>
            <a:spLocks noGrp="1"/>
          </p:cNvSpPr>
          <p:nvPr>
            <p:ph type="sldNum" sz="quarter" idx="12"/>
          </p:nvPr>
        </p:nvSpPr>
        <p:spPr/>
        <p:txBody>
          <a:bodyPr/>
          <a:lstStyle/>
          <a:p>
            <a:fld id="{4B226912-775C-4A20-80CC-12B43CD64885}" type="slidenum">
              <a:rPr lang="en-US" smtClean="0"/>
              <a:t>‹#›</a:t>
            </a:fld>
            <a:endParaRPr lang="en-US"/>
          </a:p>
        </p:txBody>
      </p:sp>
    </p:spTree>
    <p:extLst>
      <p:ext uri="{BB962C8B-B14F-4D97-AF65-F5344CB8AC3E}">
        <p14:creationId xmlns:p14="http://schemas.microsoft.com/office/powerpoint/2010/main" val="1457895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61CEFE-420A-923C-AE04-5129BEFAB6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F3223-754E-2A33-B1BB-A77610EB7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EA22A-1DCE-ED4F-7914-F319C4CCCD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0B6438-A3FC-4571-8280-FB6EE5DE228B}" type="datetimeFigureOut">
              <a:rPr lang="en-US" smtClean="0"/>
              <a:t>6/30/2024</a:t>
            </a:fld>
            <a:endParaRPr lang="en-US"/>
          </a:p>
        </p:txBody>
      </p:sp>
      <p:sp>
        <p:nvSpPr>
          <p:cNvPr id="5" name="Footer Placeholder 4">
            <a:extLst>
              <a:ext uri="{FF2B5EF4-FFF2-40B4-BE49-F238E27FC236}">
                <a16:creationId xmlns:a16="http://schemas.microsoft.com/office/drawing/2014/main" id="{D194648E-A036-0522-B601-591C5F2B8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68CC5F-3C06-FCBA-949E-56A2AD258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226912-775C-4A20-80CC-12B43CD64885}" type="slidenum">
              <a:rPr lang="en-US" smtClean="0"/>
              <a:t>‹#›</a:t>
            </a:fld>
            <a:endParaRPr lang="en-US"/>
          </a:p>
        </p:txBody>
      </p:sp>
    </p:spTree>
    <p:extLst>
      <p:ext uri="{BB962C8B-B14F-4D97-AF65-F5344CB8AC3E}">
        <p14:creationId xmlns:p14="http://schemas.microsoft.com/office/powerpoint/2010/main" val="2832646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67B032-EC93-C7E8-6FAA-0AFAD3012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957FD-A8D4-5D7D-7C2A-F98321213C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CCC7A-8A83-6B2C-AF67-AAADDC9A9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7F939-C8A6-484D-9A63-28E0D52D0F03}" type="datetimeFigureOut">
              <a:rPr lang="en-US" smtClean="0"/>
              <a:t>6/30/2024</a:t>
            </a:fld>
            <a:endParaRPr lang="en-US"/>
          </a:p>
        </p:txBody>
      </p:sp>
      <p:sp>
        <p:nvSpPr>
          <p:cNvPr id="5" name="Footer Placeholder 4">
            <a:extLst>
              <a:ext uri="{FF2B5EF4-FFF2-40B4-BE49-F238E27FC236}">
                <a16:creationId xmlns:a16="http://schemas.microsoft.com/office/drawing/2014/main" id="{4A0DE5E0-BC1C-83D8-7675-0C91E43BC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01BACC-90E0-9FC8-9A11-6EDC4D602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B7166F-E74A-413D-BCA0-1C0B13567ED3}" type="slidenum">
              <a:rPr lang="en-US" smtClean="0"/>
              <a:t>‹#›</a:t>
            </a:fld>
            <a:endParaRPr lang="en-US"/>
          </a:p>
        </p:txBody>
      </p:sp>
    </p:spTree>
    <p:extLst>
      <p:ext uri="{BB962C8B-B14F-4D97-AF65-F5344CB8AC3E}">
        <p14:creationId xmlns:p14="http://schemas.microsoft.com/office/powerpoint/2010/main" val="1679817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mazon.com/Peaceful-Hearts-Zealous-Devotions-Complementary-ebook/dp/B0D4R456VN/ref=tmm_kin_swatch_0?_encoding=UTF8&amp;qid=&amp;sr=" TargetMode="External"/><Relationship Id="rId2" Type="http://schemas.openxmlformats.org/officeDocument/2006/relationships/hyperlink" Target="https://sophiainstitute.com/product/peaceful-hearts-zealous-hearts" TargetMode="Externa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DFECE1-5AD2-33BF-59EC-D0EDEFF49FEF}"/>
              </a:ext>
            </a:extLst>
          </p:cNvPr>
          <p:cNvSpPr>
            <a:spLocks noGrp="1"/>
          </p:cNvSpPr>
          <p:nvPr>
            <p:ph type="ctrTitle"/>
          </p:nvPr>
        </p:nvSpPr>
        <p:spPr>
          <a:xfrm>
            <a:off x="5297762" y="640080"/>
            <a:ext cx="6251110" cy="3566160"/>
          </a:xfrm>
        </p:spPr>
        <p:txBody>
          <a:bodyPr anchor="b">
            <a:normAutofit/>
          </a:bodyPr>
          <a:lstStyle/>
          <a:p>
            <a:pPr algn="l"/>
            <a:r>
              <a:rPr lang="en-US" sz="5400" dirty="0">
                <a:solidFill>
                  <a:srgbClr val="BCA5B6"/>
                </a:solidFill>
              </a:rPr>
              <a:t>Peaceful Hearts, Zealous Hearts</a:t>
            </a:r>
          </a:p>
        </p:txBody>
      </p:sp>
      <p:sp>
        <p:nvSpPr>
          <p:cNvPr id="3" name="Subtitle 2">
            <a:extLst>
              <a:ext uri="{FF2B5EF4-FFF2-40B4-BE49-F238E27FC236}">
                <a16:creationId xmlns:a16="http://schemas.microsoft.com/office/drawing/2014/main" id="{4328352E-C223-70F9-098C-F1F4D35EE857}"/>
              </a:ext>
            </a:extLst>
          </p:cNvPr>
          <p:cNvSpPr>
            <a:spLocks noGrp="1"/>
          </p:cNvSpPr>
          <p:nvPr>
            <p:ph type="subTitle" idx="1"/>
          </p:nvPr>
        </p:nvSpPr>
        <p:spPr>
          <a:xfrm>
            <a:off x="5297760" y="4636008"/>
            <a:ext cx="6251111" cy="1572768"/>
          </a:xfrm>
        </p:spPr>
        <p:txBody>
          <a:bodyPr>
            <a:normAutofit/>
          </a:bodyPr>
          <a:lstStyle/>
          <a:p>
            <a:pPr algn="l"/>
            <a:r>
              <a:rPr lang="en-US" dirty="0">
                <a:solidFill>
                  <a:srgbClr val="BCA5B6"/>
                </a:solidFill>
              </a:rPr>
              <a:t>A Crash Course on Not Crashing and Burning While Being Restored in Life with the Sacred Heart of Jesus and His Divine Mercy</a:t>
            </a:r>
          </a:p>
          <a:p>
            <a:pPr algn="l"/>
            <a:r>
              <a:rPr lang="en-US" dirty="0">
                <a:solidFill>
                  <a:srgbClr val="BCA5B6"/>
                </a:solidFill>
              </a:rPr>
              <a:t>By:  </a:t>
            </a:r>
            <a:r>
              <a:rPr lang="en-US" dirty="0" err="1">
                <a:solidFill>
                  <a:srgbClr val="BCA5B6"/>
                </a:solidFill>
              </a:rPr>
              <a:t>Dcn</a:t>
            </a:r>
            <a:r>
              <a:rPr lang="en-US" dirty="0">
                <a:solidFill>
                  <a:srgbClr val="BCA5B6"/>
                </a:solidFill>
              </a:rPr>
              <a:t>. Gerard-Marie Anthony</a:t>
            </a:r>
          </a:p>
        </p:txBody>
      </p:sp>
      <p:pic>
        <p:nvPicPr>
          <p:cNvPr id="4" name="Picture 3">
            <a:extLst>
              <a:ext uri="{FF2B5EF4-FFF2-40B4-BE49-F238E27FC236}">
                <a16:creationId xmlns:a16="http://schemas.microsoft.com/office/drawing/2014/main" id="{A73269E5-0DF2-E2B5-BC1F-2B56B91D4463}"/>
              </a:ext>
            </a:extLst>
          </p:cNvPr>
          <p:cNvPicPr>
            <a:picLocks noChangeAspect="1"/>
          </p:cNvPicPr>
          <p:nvPr/>
        </p:nvPicPr>
        <p:blipFill rotWithShape="1">
          <a:blip r:embed="rId2"/>
          <a:srcRect r="-1" b="134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19E0F1-2390-4488-3F07-383B7B7D5287}"/>
              </a:ext>
            </a:extLst>
          </p:cNvPr>
          <p:cNvPicPr>
            <a:picLocks noChangeAspect="1"/>
          </p:cNvPicPr>
          <p:nvPr/>
        </p:nvPicPr>
        <p:blipFill>
          <a:blip r:embed="rId3"/>
          <a:stretch>
            <a:fillRect/>
          </a:stretch>
        </p:blipFill>
        <p:spPr>
          <a:xfrm>
            <a:off x="8663233" y="0"/>
            <a:ext cx="3528767" cy="2646575"/>
          </a:xfrm>
          <a:prstGeom prst="rect">
            <a:avLst/>
          </a:prstGeom>
        </p:spPr>
      </p:pic>
    </p:spTree>
    <p:extLst>
      <p:ext uri="{BB962C8B-B14F-4D97-AF65-F5344CB8AC3E}">
        <p14:creationId xmlns:p14="http://schemas.microsoft.com/office/powerpoint/2010/main" val="42044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D5D76D3-6A53-74E0-E13B-9B63E14E8F9A}"/>
              </a:ext>
            </a:extLst>
          </p:cNvPr>
          <p:cNvSpPr>
            <a:spLocks noGrp="1"/>
          </p:cNvSpPr>
          <p:nvPr>
            <p:ph type="title"/>
          </p:nvPr>
        </p:nvSpPr>
        <p:spPr>
          <a:xfrm>
            <a:off x="640080" y="325369"/>
            <a:ext cx="4368602" cy="1956841"/>
          </a:xfrm>
        </p:spPr>
        <p:txBody>
          <a:bodyPr anchor="b">
            <a:normAutofit/>
          </a:bodyPr>
          <a:lstStyle/>
          <a:p>
            <a:r>
              <a:rPr lang="en-US" sz="3000" dirty="0"/>
              <a:t>Chamber 2: Keeping It Real- Keep The Antidotes, not the Ills of Modernity </a:t>
            </a:r>
            <a:r>
              <a:rPr lang="en-US" sz="3000" i="1" dirty="0"/>
              <a:t>Mrs. </a:t>
            </a:r>
            <a:r>
              <a:rPr lang="en-US" sz="3000" i="1" dirty="0" err="1"/>
              <a:t>Tooey</a:t>
            </a:r>
            <a:endParaRPr lang="en-US" sz="3000" i="1"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Content Placeholder 10">
            <a:extLst>
              <a:ext uri="{FF2B5EF4-FFF2-40B4-BE49-F238E27FC236}">
                <a16:creationId xmlns:a16="http://schemas.microsoft.com/office/drawing/2014/main" id="{1221AB02-3F3B-05CF-2DB8-C825C54893EA}"/>
              </a:ext>
            </a:extLst>
          </p:cNvPr>
          <p:cNvSpPr>
            <a:spLocks noGrp="1"/>
          </p:cNvSpPr>
          <p:nvPr>
            <p:ph idx="1"/>
          </p:nvPr>
        </p:nvSpPr>
        <p:spPr>
          <a:xfrm>
            <a:off x="640080" y="2872899"/>
            <a:ext cx="4243589" cy="3320668"/>
          </a:xfrm>
        </p:spPr>
        <p:txBody>
          <a:bodyPr>
            <a:normAutofit/>
          </a:bodyPr>
          <a:lstStyle/>
          <a:p>
            <a:r>
              <a:rPr lang="en-US" sz="2200"/>
              <a:t>The Lord doesn’t want us “salty”; he wants us to rest in His Eucharistic Heart which we remember at benediction reminds us that the bread and heart/mercy from Heaven as</a:t>
            </a:r>
          </a:p>
          <a:p>
            <a:r>
              <a:rPr lang="en-US" sz="2200"/>
              <a:t> </a:t>
            </a:r>
            <a:r>
              <a:rPr lang="en-US" sz="2200">
                <a:solidFill>
                  <a:srgbClr val="FF0000"/>
                </a:solidFill>
              </a:rPr>
              <a:t>“having all sweetness within it.”</a:t>
            </a:r>
          </a:p>
        </p:txBody>
      </p:sp>
      <p:pic>
        <p:nvPicPr>
          <p:cNvPr id="7" name="Content Placeholder 6">
            <a:extLst>
              <a:ext uri="{FF2B5EF4-FFF2-40B4-BE49-F238E27FC236}">
                <a16:creationId xmlns:a16="http://schemas.microsoft.com/office/drawing/2014/main" id="{1DF0B556-06FA-6CA3-06F6-FA01E400C7F4}"/>
              </a:ext>
            </a:extLst>
          </p:cNvPr>
          <p:cNvPicPr>
            <a:picLocks noChangeAspect="1"/>
          </p:cNvPicPr>
          <p:nvPr/>
        </p:nvPicPr>
        <p:blipFill rotWithShape="1">
          <a:blip r:embed="rId2"/>
          <a:srcRect t="601" r="-1" b="328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8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2" name="Rectangle 11">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15C857-EA26-DA70-F5D3-05CB0B1C588F}"/>
              </a:ext>
            </a:extLst>
          </p:cNvPr>
          <p:cNvSpPr>
            <a:spLocks noGrp="1"/>
          </p:cNvSpPr>
          <p:nvPr>
            <p:ph type="title"/>
          </p:nvPr>
        </p:nvSpPr>
        <p:spPr>
          <a:xfrm>
            <a:off x="838198" y="978408"/>
            <a:ext cx="4607052" cy="1106424"/>
          </a:xfrm>
        </p:spPr>
        <p:txBody>
          <a:bodyPr>
            <a:normAutofit/>
          </a:bodyPr>
          <a:lstStyle/>
          <a:p>
            <a:r>
              <a:rPr lang="en-US" sz="2900"/>
              <a:t>Poison…in the beginning</a:t>
            </a:r>
          </a:p>
        </p:txBody>
      </p:sp>
      <p:sp>
        <p:nvSpPr>
          <p:cNvPr id="14" name="Rectangle 13">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555796B-56DE-151C-95CE-686A41F67BCD}"/>
              </a:ext>
            </a:extLst>
          </p:cNvPr>
          <p:cNvSpPr>
            <a:spLocks noGrp="1"/>
          </p:cNvSpPr>
          <p:nvPr>
            <p:ph idx="1"/>
          </p:nvPr>
        </p:nvSpPr>
        <p:spPr>
          <a:xfrm>
            <a:off x="841246" y="2368296"/>
            <a:ext cx="4607052" cy="3502152"/>
          </a:xfrm>
        </p:spPr>
        <p:txBody>
          <a:bodyPr>
            <a:normAutofit/>
          </a:bodyPr>
          <a:lstStyle/>
          <a:p>
            <a:r>
              <a:rPr lang="en-US" sz="1800" dirty="0"/>
              <a:t>Adam and Eve in Truth</a:t>
            </a:r>
          </a:p>
          <a:p>
            <a:r>
              <a:rPr lang="en-US" sz="1800" dirty="0"/>
              <a:t>Adam and Eve in Love</a:t>
            </a:r>
          </a:p>
          <a:p>
            <a:r>
              <a:rPr lang="en-US" sz="1800" dirty="0"/>
              <a:t>Adam and Eve with Dynamic Memories</a:t>
            </a:r>
          </a:p>
          <a:p>
            <a:endParaRPr lang="en-US" sz="1800" dirty="0"/>
          </a:p>
          <a:p>
            <a:endParaRPr lang="en-US" sz="1800" dirty="0"/>
          </a:p>
          <a:p>
            <a:r>
              <a:rPr lang="en-US" sz="1800" dirty="0"/>
              <a:t>This poison is objective (when it attacks truth-heresy) </a:t>
            </a:r>
          </a:p>
          <a:p>
            <a:r>
              <a:rPr lang="en-US" sz="1800" dirty="0"/>
              <a:t>Poison is subjective when it attacks (our wills/decisions/ and the way we live)</a:t>
            </a:r>
          </a:p>
        </p:txBody>
      </p:sp>
      <p:pic>
        <p:nvPicPr>
          <p:cNvPr id="5" name="Picture 4">
            <a:extLst>
              <a:ext uri="{FF2B5EF4-FFF2-40B4-BE49-F238E27FC236}">
                <a16:creationId xmlns:a16="http://schemas.microsoft.com/office/drawing/2014/main" id="{B44555C2-5B32-2BB3-F38D-8DE329D1576B}"/>
              </a:ext>
            </a:extLst>
          </p:cNvPr>
          <p:cNvPicPr>
            <a:picLocks noChangeAspect="1"/>
          </p:cNvPicPr>
          <p:nvPr/>
        </p:nvPicPr>
        <p:blipFill rotWithShape="1">
          <a:blip r:embed="rId2"/>
          <a:srcRect r="3" b="8390"/>
          <a:stretch/>
        </p:blipFill>
        <p:spPr>
          <a:xfrm>
            <a:off x="6324599" y="10"/>
            <a:ext cx="5457817" cy="3337549"/>
          </a:xfrm>
          <a:prstGeom prst="rect">
            <a:avLst/>
          </a:prstGeom>
        </p:spPr>
      </p:pic>
      <p:pic>
        <p:nvPicPr>
          <p:cNvPr id="4" name="Picture 3">
            <a:extLst>
              <a:ext uri="{FF2B5EF4-FFF2-40B4-BE49-F238E27FC236}">
                <a16:creationId xmlns:a16="http://schemas.microsoft.com/office/drawing/2014/main" id="{5FC189D4-9B0E-8F65-6505-463204DAC7AA}"/>
              </a:ext>
            </a:extLst>
          </p:cNvPr>
          <p:cNvPicPr>
            <a:picLocks noChangeAspect="1"/>
          </p:cNvPicPr>
          <p:nvPr/>
        </p:nvPicPr>
        <p:blipFill rotWithShape="1">
          <a:blip r:embed="rId3"/>
          <a:srcRect t="19619" r="3" b="19231"/>
          <a:stretch/>
        </p:blipFill>
        <p:spPr>
          <a:xfrm>
            <a:off x="6324590" y="3520439"/>
            <a:ext cx="5457817" cy="3337561"/>
          </a:xfrm>
          <a:prstGeom prst="rect">
            <a:avLst/>
          </a:prstGeom>
        </p:spPr>
      </p:pic>
    </p:spTree>
    <p:extLst>
      <p:ext uri="{BB962C8B-B14F-4D97-AF65-F5344CB8AC3E}">
        <p14:creationId xmlns:p14="http://schemas.microsoft.com/office/powerpoint/2010/main" val="2200503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6609522-D796-2BCA-DECB-7DD8D60DE4F3}"/>
              </a:ext>
            </a:extLst>
          </p:cNvPr>
          <p:cNvSpPr>
            <a:spLocks noGrp="1"/>
          </p:cNvSpPr>
          <p:nvPr>
            <p:ph type="title"/>
          </p:nvPr>
        </p:nvSpPr>
        <p:spPr>
          <a:xfrm>
            <a:off x="5297762" y="329184"/>
            <a:ext cx="6251110" cy="1783080"/>
          </a:xfrm>
        </p:spPr>
        <p:txBody>
          <a:bodyPr anchor="b">
            <a:normAutofit/>
          </a:bodyPr>
          <a:lstStyle/>
          <a:p>
            <a:r>
              <a:rPr lang="en-US" sz="5000"/>
              <a:t>Objective Poison (Heresy) and Antidotes </a:t>
            </a:r>
          </a:p>
        </p:txBody>
      </p:sp>
      <p:pic>
        <p:nvPicPr>
          <p:cNvPr id="5" name="Picture 4" descr="A heart with a cross and arrow in a crown of thorns&#10;&#10;Description automatically generated">
            <a:extLst>
              <a:ext uri="{FF2B5EF4-FFF2-40B4-BE49-F238E27FC236}">
                <a16:creationId xmlns:a16="http://schemas.microsoft.com/office/drawing/2014/main" id="{68AC90E3-8B97-72CB-CE86-583DC2576250}"/>
              </a:ext>
            </a:extLst>
          </p:cNvPr>
          <p:cNvPicPr>
            <a:picLocks noChangeAspect="1"/>
          </p:cNvPicPr>
          <p:nvPr/>
        </p:nvPicPr>
        <p:blipFill rotWithShape="1">
          <a:blip r:embed="rId2">
            <a:extLst>
              <a:ext uri="{28A0092B-C50C-407E-A947-70E740481C1C}">
                <a14:useLocalDpi xmlns:a14="http://schemas.microsoft.com/office/drawing/2010/main" val="0"/>
              </a:ext>
            </a:extLst>
          </a:blip>
          <a:srcRect l="15190" r="1689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AA19F73-B8CA-3688-7C16-D320EAFD6B99}"/>
              </a:ext>
            </a:extLst>
          </p:cNvPr>
          <p:cNvSpPr>
            <a:spLocks noGrp="1"/>
          </p:cNvSpPr>
          <p:nvPr>
            <p:ph idx="1"/>
          </p:nvPr>
        </p:nvSpPr>
        <p:spPr>
          <a:xfrm>
            <a:off x="5297762" y="2706624"/>
            <a:ext cx="6251110" cy="3483864"/>
          </a:xfrm>
        </p:spPr>
        <p:txBody>
          <a:bodyPr>
            <a:normAutofit/>
          </a:bodyPr>
          <a:lstStyle/>
          <a:p>
            <a:pPr marL="514350" indent="-514350">
              <a:buFont typeface="+mj-lt"/>
              <a:buAutoNum type="arabicPeriod"/>
            </a:pPr>
            <a:r>
              <a:rPr lang="en-US" sz="2000"/>
              <a:t>Sacred Heart Antidote</a:t>
            </a:r>
          </a:p>
          <a:p>
            <a:pPr lvl="1"/>
            <a:r>
              <a:rPr lang="en-US" sz="2000"/>
              <a:t> Jansenism:  We had to be worthy for God to love us</a:t>
            </a:r>
          </a:p>
          <a:p>
            <a:pPr lvl="2"/>
            <a:r>
              <a:rPr lang="en-US"/>
              <a:t>We are only defined by our faults</a:t>
            </a:r>
          </a:p>
          <a:p>
            <a:pPr lvl="2"/>
            <a:r>
              <a:rPr lang="en-US"/>
              <a:t>Neo-Jansenism= Cancel Culture</a:t>
            </a:r>
          </a:p>
          <a:p>
            <a:pPr lvl="1"/>
            <a:r>
              <a:rPr lang="en-US" sz="2000"/>
              <a:t>Iconoclasm:  Matter is not worthy of God or goodness.  </a:t>
            </a:r>
          </a:p>
          <a:p>
            <a:pPr lvl="2"/>
            <a:r>
              <a:rPr lang="en-US"/>
              <a:t>It is something that needs to be destroyed so we can truly be free or good</a:t>
            </a:r>
          </a:p>
          <a:p>
            <a:pPr lvl="2"/>
            <a:r>
              <a:rPr lang="en-US"/>
              <a:t>Neo-Iconoclasm = Gender Ideology</a:t>
            </a:r>
          </a:p>
          <a:p>
            <a:pPr lvl="2"/>
            <a:endParaRPr lang="en-US"/>
          </a:p>
          <a:p>
            <a:pPr marL="0" indent="0">
              <a:buNone/>
            </a:pPr>
            <a:endParaRPr lang="en-US" sz="2000"/>
          </a:p>
        </p:txBody>
      </p:sp>
    </p:spTree>
    <p:extLst>
      <p:ext uri="{BB962C8B-B14F-4D97-AF65-F5344CB8AC3E}">
        <p14:creationId xmlns:p14="http://schemas.microsoft.com/office/powerpoint/2010/main" val="20407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6609522-D796-2BCA-DECB-7DD8D60DE4F3}"/>
              </a:ext>
            </a:extLst>
          </p:cNvPr>
          <p:cNvSpPr>
            <a:spLocks noGrp="1"/>
          </p:cNvSpPr>
          <p:nvPr>
            <p:ph type="title"/>
          </p:nvPr>
        </p:nvSpPr>
        <p:spPr>
          <a:xfrm>
            <a:off x="630936" y="640080"/>
            <a:ext cx="4818888" cy="1481328"/>
          </a:xfrm>
        </p:spPr>
        <p:txBody>
          <a:bodyPr anchor="b">
            <a:normAutofit/>
          </a:bodyPr>
          <a:lstStyle/>
          <a:p>
            <a:r>
              <a:rPr lang="en-US" sz="3800"/>
              <a:t>Objective Poison (Heresy) and Antidotes </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0AA19F73-B8CA-3688-7C16-D320EAFD6B99}"/>
              </a:ext>
            </a:extLst>
          </p:cNvPr>
          <p:cNvSpPr>
            <a:spLocks noGrp="1"/>
          </p:cNvSpPr>
          <p:nvPr>
            <p:ph idx="1"/>
          </p:nvPr>
        </p:nvSpPr>
        <p:spPr>
          <a:xfrm>
            <a:off x="630936" y="2660904"/>
            <a:ext cx="4818888" cy="3547872"/>
          </a:xfrm>
        </p:spPr>
        <p:txBody>
          <a:bodyPr anchor="t">
            <a:normAutofit fontScale="92500" lnSpcReduction="10000"/>
          </a:bodyPr>
          <a:lstStyle/>
          <a:p>
            <a:pPr marL="514350" indent="-514350">
              <a:buFont typeface="+mj-lt"/>
              <a:buAutoNum type="arabicPeriod" startAt="2"/>
            </a:pPr>
            <a:r>
              <a:rPr lang="en-US" sz="2200"/>
              <a:t>Divine Mercy Antidote</a:t>
            </a:r>
          </a:p>
          <a:p>
            <a:pPr lvl="1"/>
            <a:r>
              <a:rPr lang="en-US" sz="2200"/>
              <a:t>Modernism: Synthesis of All Heresies- Pope Saint Pius IX</a:t>
            </a:r>
          </a:p>
          <a:p>
            <a:pPr lvl="2"/>
            <a:r>
              <a:rPr lang="en-US" sz="2200"/>
              <a:t>Neo-Modernism= Progressivism</a:t>
            </a:r>
          </a:p>
          <a:p>
            <a:pPr lvl="1"/>
            <a:r>
              <a:rPr lang="en-US" sz="2200"/>
              <a:t>Gnosticism:  Salvation comes through Knowledge</a:t>
            </a:r>
          </a:p>
          <a:p>
            <a:pPr lvl="2"/>
            <a:r>
              <a:rPr lang="en-US" sz="2200"/>
              <a:t>Neo-Gnosticism = “Being Woke”</a:t>
            </a:r>
          </a:p>
          <a:p>
            <a:pPr lvl="2"/>
            <a:r>
              <a:rPr lang="en-US" sz="2200"/>
              <a:t>Gen. 3:4</a:t>
            </a:r>
          </a:p>
          <a:p>
            <a:pPr lvl="2"/>
            <a:r>
              <a:rPr lang="en-US" sz="2200"/>
              <a:t>“Your eyes will become opened and you shall be like God” </a:t>
            </a:r>
          </a:p>
          <a:p>
            <a:pPr marL="514350" indent="-514350">
              <a:buFont typeface="+mj-lt"/>
              <a:buAutoNum type="arabicPeriod" startAt="2"/>
            </a:pPr>
            <a:endParaRPr lang="en-US" sz="2200"/>
          </a:p>
          <a:p>
            <a:endParaRPr lang="en-US" sz="2200"/>
          </a:p>
        </p:txBody>
      </p:sp>
      <p:pic>
        <p:nvPicPr>
          <p:cNvPr id="4" name="Picture 3">
            <a:extLst>
              <a:ext uri="{FF2B5EF4-FFF2-40B4-BE49-F238E27FC236}">
                <a16:creationId xmlns:a16="http://schemas.microsoft.com/office/drawing/2014/main" id="{74A62983-A701-067C-D355-08559EFB0A37}"/>
              </a:ext>
            </a:extLst>
          </p:cNvPr>
          <p:cNvPicPr>
            <a:picLocks noChangeAspect="1"/>
          </p:cNvPicPr>
          <p:nvPr/>
        </p:nvPicPr>
        <p:blipFill>
          <a:blip r:embed="rId2"/>
          <a:stretch>
            <a:fillRect/>
          </a:stretch>
        </p:blipFill>
        <p:spPr>
          <a:xfrm>
            <a:off x="6499784" y="640080"/>
            <a:ext cx="4657496" cy="5577840"/>
          </a:xfrm>
          <a:prstGeom prst="rect">
            <a:avLst/>
          </a:prstGeom>
        </p:spPr>
      </p:pic>
    </p:spTree>
    <p:extLst>
      <p:ext uri="{BB962C8B-B14F-4D97-AF65-F5344CB8AC3E}">
        <p14:creationId xmlns:p14="http://schemas.microsoft.com/office/powerpoint/2010/main" val="6174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8BCB548-1025-5DEF-0988-005052659EE5}"/>
              </a:ext>
            </a:extLst>
          </p:cNvPr>
          <p:cNvSpPr>
            <a:spLocks noGrp="1"/>
          </p:cNvSpPr>
          <p:nvPr>
            <p:ph type="title"/>
          </p:nvPr>
        </p:nvSpPr>
        <p:spPr>
          <a:xfrm>
            <a:off x="793662" y="386930"/>
            <a:ext cx="10066122" cy="1298448"/>
          </a:xfrm>
        </p:spPr>
        <p:txBody>
          <a:bodyPr anchor="b">
            <a:normAutofit/>
          </a:bodyPr>
          <a:lstStyle/>
          <a:p>
            <a:r>
              <a:rPr lang="en-US" sz="4100"/>
              <a:t>Subjective Poison (Pastoral/Moral Poison) and Antidotes</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23AB81F-C98E-CEA6-DEF4-763B04BE5C57}"/>
              </a:ext>
            </a:extLst>
          </p:cNvPr>
          <p:cNvSpPr>
            <a:spLocks noGrp="1"/>
          </p:cNvSpPr>
          <p:nvPr>
            <p:ph idx="1"/>
          </p:nvPr>
        </p:nvSpPr>
        <p:spPr>
          <a:xfrm>
            <a:off x="793661" y="2599509"/>
            <a:ext cx="4530898" cy="3639450"/>
          </a:xfrm>
        </p:spPr>
        <p:txBody>
          <a:bodyPr anchor="ctr">
            <a:noAutofit/>
          </a:bodyPr>
          <a:lstStyle/>
          <a:p>
            <a:r>
              <a:rPr lang="en-US" sz="2600"/>
              <a:t>Acedia</a:t>
            </a:r>
          </a:p>
          <a:p>
            <a:pPr lvl="1"/>
            <a:r>
              <a:rPr lang="en-US" sz="2600"/>
              <a:t>To refuse the joy that comes from God and to be repelled by divine goodness (CCC#2094)</a:t>
            </a:r>
          </a:p>
          <a:p>
            <a:pPr lvl="1"/>
            <a:r>
              <a:rPr lang="en-US" sz="2600"/>
              <a:t>The noon-day devil</a:t>
            </a:r>
          </a:p>
          <a:p>
            <a:pPr lvl="1"/>
            <a:r>
              <a:rPr lang="en-US" sz="2600"/>
              <a:t>Wanting to leave the room</a:t>
            </a:r>
          </a:p>
        </p:txBody>
      </p:sp>
      <p:pic>
        <p:nvPicPr>
          <p:cNvPr id="4" name="Picture 3">
            <a:extLst>
              <a:ext uri="{FF2B5EF4-FFF2-40B4-BE49-F238E27FC236}">
                <a16:creationId xmlns:a16="http://schemas.microsoft.com/office/drawing/2014/main" id="{7C180877-882E-4E15-17F9-469139A1DC7F}"/>
              </a:ext>
            </a:extLst>
          </p:cNvPr>
          <p:cNvPicPr>
            <a:picLocks noChangeAspect="1"/>
          </p:cNvPicPr>
          <p:nvPr/>
        </p:nvPicPr>
        <p:blipFill>
          <a:blip r:embed="rId2"/>
          <a:stretch>
            <a:fillRect/>
          </a:stretch>
        </p:blipFill>
        <p:spPr>
          <a:xfrm>
            <a:off x="5911532" y="2635348"/>
            <a:ext cx="5150277" cy="3412058"/>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FE6BB37-7BEB-1129-5A0A-9792FA6267A2}"/>
              </a:ext>
            </a:extLst>
          </p:cNvPr>
          <p:cNvPicPr>
            <a:picLocks noChangeAspect="1"/>
          </p:cNvPicPr>
          <p:nvPr/>
        </p:nvPicPr>
        <p:blipFill>
          <a:blip r:embed="rId3"/>
          <a:stretch>
            <a:fillRect/>
          </a:stretch>
        </p:blipFill>
        <p:spPr>
          <a:xfrm>
            <a:off x="7773517" y="4419234"/>
            <a:ext cx="1645539" cy="1970770"/>
          </a:xfrm>
          <a:prstGeom prst="rect">
            <a:avLst/>
          </a:prstGeom>
        </p:spPr>
      </p:pic>
    </p:spTree>
    <p:extLst>
      <p:ext uri="{BB962C8B-B14F-4D97-AF65-F5344CB8AC3E}">
        <p14:creationId xmlns:p14="http://schemas.microsoft.com/office/powerpoint/2010/main" val="15504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7" name="Group 26">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3" name="Rectangle 2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6" name="Rectangle 2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8BCB548-1025-5DEF-0988-005052659EE5}"/>
              </a:ext>
            </a:extLst>
          </p:cNvPr>
          <p:cNvSpPr>
            <a:spLocks noGrp="1"/>
          </p:cNvSpPr>
          <p:nvPr>
            <p:ph type="title"/>
          </p:nvPr>
        </p:nvSpPr>
        <p:spPr>
          <a:xfrm>
            <a:off x="1057025" y="922644"/>
            <a:ext cx="5040285" cy="1169585"/>
          </a:xfrm>
        </p:spPr>
        <p:txBody>
          <a:bodyPr anchor="b">
            <a:normAutofit/>
          </a:bodyPr>
          <a:lstStyle/>
          <a:p>
            <a:r>
              <a:rPr lang="en-US" sz="2800"/>
              <a:t>Subjective Poison (Pastoral/Moral Poison) and Antidotes</a:t>
            </a:r>
          </a:p>
        </p:txBody>
      </p:sp>
      <p:sp>
        <p:nvSpPr>
          <p:cNvPr id="28" name="Rectangle 2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23AB81F-C98E-CEA6-DEF4-763B04BE5C57}"/>
              </a:ext>
            </a:extLst>
          </p:cNvPr>
          <p:cNvSpPr>
            <a:spLocks noGrp="1"/>
          </p:cNvSpPr>
          <p:nvPr>
            <p:ph idx="1"/>
          </p:nvPr>
        </p:nvSpPr>
        <p:spPr>
          <a:xfrm>
            <a:off x="1055715" y="2508105"/>
            <a:ext cx="5040285" cy="3632493"/>
          </a:xfrm>
        </p:spPr>
        <p:txBody>
          <a:bodyPr anchor="ctr">
            <a:normAutofit/>
          </a:bodyPr>
          <a:lstStyle/>
          <a:p>
            <a:r>
              <a:rPr lang="en-US" sz="3000"/>
              <a:t>Spiritual or Religious</a:t>
            </a:r>
          </a:p>
          <a:p>
            <a:pPr lvl="1"/>
            <a:r>
              <a:rPr lang="en-US" sz="3000"/>
              <a:t>Spiritual: Heart without action/refusing to walk towards the beloved</a:t>
            </a:r>
          </a:p>
          <a:p>
            <a:pPr lvl="1"/>
            <a:r>
              <a:rPr lang="en-US" sz="3000"/>
              <a:t>“Religious-ritualism”: Action without heart</a:t>
            </a:r>
          </a:p>
        </p:txBody>
      </p:sp>
      <p:pic>
        <p:nvPicPr>
          <p:cNvPr id="6" name="Picture 5">
            <a:extLst>
              <a:ext uri="{FF2B5EF4-FFF2-40B4-BE49-F238E27FC236}">
                <a16:creationId xmlns:a16="http://schemas.microsoft.com/office/drawing/2014/main" id="{E3E06BFC-2FA5-CC4A-CC93-F323E16DA895}"/>
              </a:ext>
            </a:extLst>
          </p:cNvPr>
          <p:cNvPicPr>
            <a:picLocks noChangeAspect="1"/>
          </p:cNvPicPr>
          <p:nvPr/>
        </p:nvPicPr>
        <p:blipFill>
          <a:blip r:embed="rId2"/>
          <a:stretch>
            <a:fillRect/>
          </a:stretch>
        </p:blipFill>
        <p:spPr>
          <a:xfrm>
            <a:off x="7222139" y="774285"/>
            <a:ext cx="3838175" cy="2581173"/>
          </a:xfrm>
          <a:prstGeom prst="rect">
            <a:avLst/>
          </a:prstGeom>
        </p:spPr>
      </p:pic>
      <p:pic>
        <p:nvPicPr>
          <p:cNvPr id="5" name="Picture 4">
            <a:extLst>
              <a:ext uri="{FF2B5EF4-FFF2-40B4-BE49-F238E27FC236}">
                <a16:creationId xmlns:a16="http://schemas.microsoft.com/office/drawing/2014/main" id="{47F2325C-52E5-1578-6E82-9B120E102C2B}"/>
              </a:ext>
            </a:extLst>
          </p:cNvPr>
          <p:cNvPicPr>
            <a:picLocks noChangeAspect="1"/>
          </p:cNvPicPr>
          <p:nvPr/>
        </p:nvPicPr>
        <p:blipFill>
          <a:blip r:embed="rId3"/>
          <a:stretch>
            <a:fillRect/>
          </a:stretch>
        </p:blipFill>
        <p:spPr>
          <a:xfrm>
            <a:off x="6946667" y="3631220"/>
            <a:ext cx="4389120" cy="2468880"/>
          </a:xfrm>
          <a:prstGeom prst="rect">
            <a:avLst/>
          </a:prstGeom>
        </p:spPr>
      </p:pic>
      <p:pic>
        <p:nvPicPr>
          <p:cNvPr id="7" name="Picture 6">
            <a:extLst>
              <a:ext uri="{FF2B5EF4-FFF2-40B4-BE49-F238E27FC236}">
                <a16:creationId xmlns:a16="http://schemas.microsoft.com/office/drawing/2014/main" id="{8AE91F7F-21D1-D8AC-B35F-E0C15E31B675}"/>
              </a:ext>
            </a:extLst>
          </p:cNvPr>
          <p:cNvPicPr>
            <a:picLocks noChangeAspect="1"/>
          </p:cNvPicPr>
          <p:nvPr/>
        </p:nvPicPr>
        <p:blipFill>
          <a:blip r:embed="rId4"/>
          <a:stretch>
            <a:fillRect/>
          </a:stretch>
        </p:blipFill>
        <p:spPr>
          <a:xfrm>
            <a:off x="572273" y="3507018"/>
            <a:ext cx="1213150" cy="1786379"/>
          </a:xfrm>
          <a:prstGeom prst="rect">
            <a:avLst/>
          </a:prstGeom>
        </p:spPr>
      </p:pic>
    </p:spTree>
    <p:extLst>
      <p:ext uri="{BB962C8B-B14F-4D97-AF65-F5344CB8AC3E}">
        <p14:creationId xmlns:p14="http://schemas.microsoft.com/office/powerpoint/2010/main" val="171876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5891-0E4D-B13C-0D50-6B918DA1C7A0}"/>
              </a:ext>
            </a:extLst>
          </p:cNvPr>
          <p:cNvSpPr>
            <a:spLocks noGrp="1"/>
          </p:cNvSpPr>
          <p:nvPr>
            <p:ph type="title"/>
          </p:nvPr>
        </p:nvSpPr>
        <p:spPr/>
        <p:txBody>
          <a:bodyPr/>
          <a:lstStyle/>
          <a:p>
            <a:r>
              <a:rPr lang="en-US" dirty="0"/>
              <a:t>Chamber 2: Keeping It Real- Keep The Antidotes, not the Ills of Modernity</a:t>
            </a:r>
          </a:p>
        </p:txBody>
      </p:sp>
      <p:pic>
        <p:nvPicPr>
          <p:cNvPr id="4" name="Content Placeholder 3">
            <a:extLst>
              <a:ext uri="{FF2B5EF4-FFF2-40B4-BE49-F238E27FC236}">
                <a16:creationId xmlns:a16="http://schemas.microsoft.com/office/drawing/2014/main" id="{2CCA2F37-E3AB-A2EF-5C42-BBD2501059C5}"/>
              </a:ext>
            </a:extLst>
          </p:cNvPr>
          <p:cNvPicPr>
            <a:picLocks noGrp="1" noChangeAspect="1"/>
          </p:cNvPicPr>
          <p:nvPr>
            <p:ph idx="1"/>
          </p:nvPr>
        </p:nvPicPr>
        <p:blipFill>
          <a:blip r:embed="rId2"/>
          <a:stretch>
            <a:fillRect/>
          </a:stretch>
        </p:blipFill>
        <p:spPr>
          <a:xfrm>
            <a:off x="3051638" y="1825625"/>
            <a:ext cx="6088723" cy="4351338"/>
          </a:xfrm>
          <a:prstGeom prst="rect">
            <a:avLst/>
          </a:prstGeom>
        </p:spPr>
      </p:pic>
    </p:spTree>
    <p:extLst>
      <p:ext uri="{BB962C8B-B14F-4D97-AF65-F5344CB8AC3E}">
        <p14:creationId xmlns:p14="http://schemas.microsoft.com/office/powerpoint/2010/main" val="3016293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861448F-8748-6D20-F880-8C8460610D74}"/>
              </a:ext>
            </a:extLst>
          </p:cNvPr>
          <p:cNvSpPr>
            <a:spLocks noGrp="1"/>
          </p:cNvSpPr>
          <p:nvPr>
            <p:ph type="title"/>
          </p:nvPr>
        </p:nvSpPr>
        <p:spPr>
          <a:xfrm>
            <a:off x="4654296" y="329184"/>
            <a:ext cx="6894576" cy="1783080"/>
          </a:xfrm>
        </p:spPr>
        <p:txBody>
          <a:bodyPr anchor="b">
            <a:normAutofit/>
          </a:bodyPr>
          <a:lstStyle/>
          <a:p>
            <a:r>
              <a:rPr lang="en-US" sz="5400" dirty="0"/>
              <a:t>Chamber 3: Get Going With the Devotions</a:t>
            </a:r>
          </a:p>
        </p:txBody>
      </p:sp>
      <p:pic>
        <p:nvPicPr>
          <p:cNvPr id="6" name="Picture 5" descr="A painting of a person holding a light&#10;&#10;Description automatically generated">
            <a:extLst>
              <a:ext uri="{FF2B5EF4-FFF2-40B4-BE49-F238E27FC236}">
                <a16:creationId xmlns:a16="http://schemas.microsoft.com/office/drawing/2014/main" id="{6876D52E-E274-B764-AA35-7CA4020E61F8}"/>
              </a:ext>
            </a:extLst>
          </p:cNvPr>
          <p:cNvPicPr>
            <a:picLocks noChangeAspect="1"/>
          </p:cNvPicPr>
          <p:nvPr/>
        </p:nvPicPr>
        <p:blipFill rotWithShape="1">
          <a:blip r:embed="rId2">
            <a:extLst>
              <a:ext uri="{28A0092B-C50C-407E-A947-70E740481C1C}">
                <a14:useLocalDpi xmlns:a14="http://schemas.microsoft.com/office/drawing/2010/main" val="0"/>
              </a:ext>
            </a:extLst>
          </a:blip>
          <a:srcRect l="716" r="6226"/>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1">
            <a:extLst>
              <a:ext uri="{FF2B5EF4-FFF2-40B4-BE49-F238E27FC236}">
                <a16:creationId xmlns:a16="http://schemas.microsoft.com/office/drawing/2014/main" id="{A1D17861-6F49-6E48-4015-6CD8284C73A8}"/>
              </a:ext>
            </a:extLst>
          </p:cNvPr>
          <p:cNvSpPr>
            <a:spLocks noGrp="1" noChangeArrowheads="1"/>
          </p:cNvSpPr>
          <p:nvPr>
            <p:ph idx="1"/>
          </p:nvPr>
        </p:nvSpPr>
        <p:spPr bwMode="auto">
          <a:xfrm>
            <a:off x="4654296" y="2706623"/>
            <a:ext cx="6894576" cy="405239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defTabSz="914400" rtl="0" eaLnBrk="0" fontAlgn="base" latinLnBrk="0" hangingPunct="0">
              <a:spcBef>
                <a:spcPct val="0"/>
              </a:spcBef>
              <a:spcAft>
                <a:spcPts val="600"/>
              </a:spcAft>
              <a:buClrTx/>
              <a:buSzTx/>
              <a:buFontTx/>
              <a:buAutoNum type="arabicPeriod"/>
              <a:tabLst/>
            </a:pP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Divine Mercy- FINCH</a:t>
            </a:r>
            <a:endParaRPr kumimoji="0" lang="en-US" altLang="en-US" sz="1600" b="0" i="0" u="none" strike="noStrike" cap="none" normalizeH="0" baseline="0">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1" i="0" u="none" strike="noStrike" cap="none" normalizeH="0" baseline="0">
                <a:ln>
                  <a:noFill/>
                </a:ln>
                <a:solidFill>
                  <a:srgbClr val="C00000"/>
                </a:solidFill>
                <a:effectLst/>
                <a:latin typeface="Aptos" panose="020B0004020202020204" pitchFamily="34" charset="0"/>
                <a:ea typeface="Calibri" panose="020F0502020204030204" pitchFamily="34" charset="0"/>
                <a:cs typeface="Times New Roman" panose="02020603050405020304" pitchFamily="18" charset="0"/>
              </a:rPr>
              <a:t>F</a:t>
            </a:r>
            <a:r>
              <a:rPr kumimoji="0" lang="en-US" altLang="en-US" sz="1600" b="0" i="0" u="none" strike="noStrike" cap="none" normalizeH="0" baseline="0" bmk="_Hlk145777575">
                <a:ln>
                  <a:noFill/>
                </a:ln>
                <a:effectLst/>
                <a:latin typeface="Aptos" panose="020B0004020202020204" pitchFamily="34" charset="0"/>
                <a:ea typeface="Calibri" panose="020F0502020204030204" pitchFamily="34" charset="0"/>
                <a:cs typeface="Times New Roman" panose="02020603050405020304" pitchFamily="18" charset="0"/>
              </a:rPr>
              <a:t>east </a:t>
            </a:r>
            <a:endParaRPr kumimoji="0" lang="en-US" altLang="en-US" sz="1600" b="0" i="0" u="none" strike="noStrike" cap="none" normalizeH="0" baseline="0" bmk="_Hlk145777575">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1" i="0" u="none" strike="noStrike" cap="none" normalizeH="0" baseline="0" bmk="_Hlk145777575">
                <a:ln>
                  <a:noFill/>
                </a:ln>
                <a:solidFill>
                  <a:srgbClr val="C00000"/>
                </a:solidFill>
                <a:effectLst/>
                <a:latin typeface="Aptos" panose="020B0004020202020204" pitchFamily="34" charset="0"/>
                <a:ea typeface="Calibri" panose="020F0502020204030204" pitchFamily="34" charset="0"/>
                <a:cs typeface="Times New Roman" panose="02020603050405020304" pitchFamily="18" charset="0"/>
              </a:rPr>
              <a:t>I</a:t>
            </a:r>
            <a:r>
              <a:rPr kumimoji="0" lang="en-US" altLang="en-US" sz="1600" b="0" i="0" u="none" strike="noStrike" cap="none" normalizeH="0" baseline="0" bmk="_Hlk145777575">
                <a:ln>
                  <a:noFill/>
                </a:ln>
                <a:effectLst/>
                <a:latin typeface="Aptos" panose="020B0004020202020204" pitchFamily="34" charset="0"/>
                <a:ea typeface="Calibri" panose="020F0502020204030204" pitchFamily="34" charset="0"/>
                <a:cs typeface="Times New Roman" panose="02020603050405020304" pitchFamily="18" charset="0"/>
              </a:rPr>
              <a:t>mage</a:t>
            </a:r>
            <a:endParaRPr kumimoji="0" lang="en-US" altLang="en-US" sz="1600" b="0" i="0" u="none" strike="noStrike" cap="none" normalizeH="0" baseline="0" bmk="_Hlk145777575">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1" i="0" u="none" strike="noStrike" cap="none" normalizeH="0" baseline="0" bmk="_Hlk145777575">
                <a:ln>
                  <a:noFill/>
                </a:ln>
                <a:solidFill>
                  <a:srgbClr val="C00000"/>
                </a:solidFill>
                <a:effectLst/>
                <a:latin typeface="Aptos" panose="020B0004020202020204" pitchFamily="34" charset="0"/>
                <a:ea typeface="Calibri" panose="020F0502020204030204" pitchFamily="34" charset="0"/>
                <a:cs typeface="Times New Roman" panose="02020603050405020304" pitchFamily="18" charset="0"/>
              </a:rPr>
              <a:t>N</a:t>
            </a:r>
            <a:r>
              <a:rPr kumimoji="0" lang="en-US" altLang="en-US" sz="1600" b="0" i="0" u="none" strike="noStrike" cap="none" normalizeH="0" baseline="0" bmk="_Hlk145777575">
                <a:ln>
                  <a:noFill/>
                </a:ln>
                <a:effectLst/>
                <a:latin typeface="Aptos" panose="020B0004020202020204" pitchFamily="34" charset="0"/>
                <a:ea typeface="Calibri" panose="020F0502020204030204" pitchFamily="34" charset="0"/>
                <a:cs typeface="Times New Roman" panose="02020603050405020304" pitchFamily="18" charset="0"/>
              </a:rPr>
              <a:t>ovena</a:t>
            </a:r>
            <a:endParaRPr kumimoji="0" lang="en-US" altLang="en-US" sz="1600" b="0" i="0" u="none" strike="noStrike" cap="none" normalizeH="0" baseline="0" bmk="_Hlk145777575">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1" i="0" u="none" strike="noStrike" cap="none" normalizeH="0" baseline="0" bmk="_Hlk145777575">
                <a:ln>
                  <a:noFill/>
                </a:ln>
                <a:solidFill>
                  <a:srgbClr val="C00000"/>
                </a:solidFill>
                <a:effectLst/>
                <a:latin typeface="Aptos" panose="020B0004020202020204" pitchFamily="34" charset="0"/>
                <a:ea typeface="Calibri" panose="020F0502020204030204" pitchFamily="34" charset="0"/>
                <a:cs typeface="Times New Roman" panose="02020603050405020304" pitchFamily="18" charset="0"/>
              </a:rPr>
              <a:t>C</a:t>
            </a:r>
            <a:r>
              <a:rPr kumimoji="0" lang="en-US" altLang="en-US" sz="1600" b="0" i="0" u="none" strike="noStrike" cap="none" normalizeH="0" baseline="0" bmk="_Hlk145777575">
                <a:ln>
                  <a:noFill/>
                </a:ln>
                <a:effectLst/>
                <a:latin typeface="Aptos" panose="020B0004020202020204" pitchFamily="34" charset="0"/>
                <a:ea typeface="Calibri" panose="020F0502020204030204" pitchFamily="34" charset="0"/>
                <a:cs typeface="Times New Roman" panose="02020603050405020304" pitchFamily="18" charset="0"/>
              </a:rPr>
              <a:t>haplet</a:t>
            </a:r>
            <a:endParaRPr kumimoji="0" lang="en-US" altLang="en-US" sz="1600" b="0" i="0" u="none" strike="noStrike" cap="none" normalizeH="0" baseline="0" bmk="_Hlk145777575">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1" i="0" u="none" strike="noStrike" cap="none" normalizeH="0" baseline="0" bmk="_Hlk145777575">
                <a:ln>
                  <a:noFill/>
                </a:ln>
                <a:solidFill>
                  <a:srgbClr val="C00000"/>
                </a:solidFill>
                <a:effectLst/>
                <a:latin typeface="Aptos" panose="020B0004020202020204" pitchFamily="34" charset="0"/>
                <a:ea typeface="Calibri" panose="020F0502020204030204" pitchFamily="34" charset="0"/>
                <a:cs typeface="Times New Roman" panose="02020603050405020304" pitchFamily="18" charset="0"/>
              </a:rPr>
              <a:t>H</a:t>
            </a:r>
            <a:r>
              <a:rPr kumimoji="0" lang="en-US" altLang="en-US" sz="1600" b="0" i="0" u="none" strike="noStrike" cap="none" normalizeH="0" baseline="0" bmk="_Hlk145777575">
                <a:ln>
                  <a:noFill/>
                </a:ln>
                <a:effectLst/>
                <a:latin typeface="Aptos" panose="020B0004020202020204" pitchFamily="34" charset="0"/>
                <a:ea typeface="Calibri" panose="020F0502020204030204" pitchFamily="34" charset="0"/>
                <a:cs typeface="Times New Roman" panose="02020603050405020304" pitchFamily="18" charset="0"/>
              </a:rPr>
              <a:t>our of Divine Mercy</a:t>
            </a:r>
          </a:p>
          <a:p>
            <a:pPr marL="914400" marR="0" lvl="2" indent="0" defTabSz="914400" rtl="0" eaLnBrk="0" fontAlgn="base" latinLnBrk="0" hangingPunct="0">
              <a:spcBef>
                <a:spcPct val="0"/>
              </a:spcBef>
              <a:spcAft>
                <a:spcPts val="600"/>
              </a:spcAft>
              <a:buClrTx/>
              <a:buSzTx/>
              <a:buNone/>
              <a:tabLst/>
            </a:pPr>
            <a:endParaRPr kumimoji="0" lang="en-US" altLang="en-US" sz="1600" b="0" i="0" u="none" strike="noStrike" cap="none" normalizeH="0" baseline="0">
              <a:ln>
                <a:noFill/>
              </a:ln>
              <a:effectLst/>
            </a:endParaRPr>
          </a:p>
          <a:p>
            <a:pPr marL="457200" marR="0" lvl="1" indent="0" defTabSz="914400" rtl="0" eaLnBrk="0" fontAlgn="base" latinLnBrk="0" hangingPunct="0">
              <a:spcBef>
                <a:spcPct val="0"/>
              </a:spcBef>
              <a:spcAft>
                <a:spcPts val="600"/>
              </a:spcAft>
              <a:buClrTx/>
              <a:buSzTx/>
              <a:buFontTx/>
              <a:buAutoNum type="arabicPeriod"/>
              <a:tabLst/>
            </a:pP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Sacred heart- ST FIT (Fit ST-saint)</a:t>
            </a:r>
            <a:endParaRPr kumimoji="0" lang="en-US" altLang="en-US" sz="1600" b="0" i="0" u="none" strike="noStrike" cap="none" normalizeH="0" baseline="0">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Dec. 27, 1673: 33 </a:t>
            </a:r>
            <a:r>
              <a:rPr kumimoji="0" lang="en-US" altLang="en-US" sz="1600" b="1" i="0" u="sng" strike="noStrike" cap="none" normalizeH="0" baseline="0">
                <a:ln>
                  <a:noFill/>
                </a:ln>
                <a:solidFill>
                  <a:srgbClr val="C00000"/>
                </a:solidFill>
                <a:effectLst/>
                <a:latin typeface="Aptos" panose="020B0004020202020204" pitchFamily="34" charset="0"/>
                <a:ea typeface="Times New Roman" panose="02020603050405020304" pitchFamily="18" charset="0"/>
                <a:cs typeface="Arial" panose="020B0604020202020204" pitchFamily="34" charset="0"/>
              </a:rPr>
              <a:t>T</a:t>
            </a:r>
            <a:r>
              <a:rPr kumimoji="0" lang="en-US" altLang="en-US" sz="1600" b="0" i="0"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hirty-Three</a:t>
            </a:r>
            <a:r>
              <a:rPr kumimoji="0" lang="en-US" altLang="en-US" sz="1600" b="0" i="0" u="sng"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 </a:t>
            </a: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Visits Devotion</a:t>
            </a:r>
            <a:endParaRPr kumimoji="0" lang="en-US" altLang="en-US" sz="1600" b="0" i="0" u="none" strike="noStrike" cap="none" normalizeH="0" baseline="0">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J</a:t>
            </a:r>
            <a:r>
              <a:rPr kumimoji="0" lang="en-US" altLang="en-US" sz="1600" b="0" i="0" u="none" strike="noStrike" cap="none" normalizeH="0" baseline="0" bmk="">
                <a:ln>
                  <a:noFill/>
                </a:ln>
                <a:effectLst/>
                <a:latin typeface="Aptos" panose="020B0004020202020204" pitchFamily="34" charset="0"/>
                <a:ea typeface="Times New Roman" panose="02020603050405020304" pitchFamily="18" charset="0"/>
                <a:cs typeface="Arial" panose="020B0604020202020204" pitchFamily="34" charset="0"/>
              </a:rPr>
              <a:t>uly 2, 1674:  </a:t>
            </a:r>
            <a:r>
              <a:rPr kumimoji="0" lang="en-US" altLang="en-US" sz="1600" b="1" i="0" u="none" strike="noStrike" cap="none" normalizeH="0" baseline="0" bmk="">
                <a:ln>
                  <a:noFill/>
                </a:ln>
                <a:solidFill>
                  <a:srgbClr val="C00000"/>
                </a:solidFill>
                <a:effectLst/>
                <a:latin typeface="Aptos" panose="020B0004020202020204" pitchFamily="34" charset="0"/>
                <a:ea typeface="Times New Roman" panose="02020603050405020304" pitchFamily="18" charset="0"/>
                <a:cs typeface="Arial" panose="020B0604020202020204" pitchFamily="34" charset="0"/>
              </a:rPr>
              <a:t>I</a:t>
            </a:r>
            <a:r>
              <a:rPr kumimoji="0" lang="en-US" altLang="en-US" sz="1600" b="0" i="0" u="none" strike="noStrike" cap="none" normalizeH="0" baseline="0" bmk="">
                <a:ln>
                  <a:noFill/>
                </a:ln>
                <a:effectLst/>
                <a:latin typeface="Aptos" panose="020B0004020202020204" pitchFamily="34" charset="0"/>
                <a:ea typeface="Times New Roman" panose="02020603050405020304" pitchFamily="18" charset="0"/>
                <a:cs typeface="Arial" panose="020B0604020202020204" pitchFamily="34" charset="0"/>
              </a:rPr>
              <a:t>mage of the Sacred Heart (Enthronements and Badge)</a:t>
            </a:r>
            <a:endParaRPr kumimoji="0" lang="en-US" altLang="en-US" sz="1600" b="0" i="0" u="none" strike="noStrike" cap="none" normalizeH="0" baseline="0" bmk="">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0" i="0" u="none" strike="noStrike" cap="none" normalizeH="0" baseline="0" bmk="">
                <a:ln>
                  <a:noFill/>
                </a:ln>
                <a:effectLst/>
                <a:latin typeface="Aptos" panose="020B0004020202020204" pitchFamily="34" charset="0"/>
                <a:ea typeface="Times New Roman" panose="02020603050405020304" pitchFamily="18" charset="0"/>
                <a:cs typeface="Arial" panose="020B0604020202020204" pitchFamily="34" charset="0"/>
              </a:rPr>
              <a:t>July, 1674: </a:t>
            </a:r>
            <a:r>
              <a:rPr kumimoji="0" lang="en-US" altLang="en-US" sz="1600" b="1" i="0" u="none" strike="noStrike" cap="none" normalizeH="0" baseline="0" bmk="">
                <a:ln>
                  <a:noFill/>
                </a:ln>
                <a:solidFill>
                  <a:srgbClr val="C00000"/>
                </a:solidFill>
                <a:effectLst/>
                <a:latin typeface="Aptos" panose="020B0004020202020204" pitchFamily="34" charset="0"/>
                <a:ea typeface="Times New Roman" panose="02020603050405020304" pitchFamily="18" charset="0"/>
                <a:cs typeface="Arial" panose="020B0604020202020204" pitchFamily="34" charset="0"/>
              </a:rPr>
              <a:t>F</a:t>
            </a:r>
            <a:r>
              <a:rPr kumimoji="0" lang="en-US" altLang="en-US" sz="1600" b="0" i="0" u="none" strike="noStrike" cap="none" normalizeH="0" baseline="0" bmk="">
                <a:ln>
                  <a:noFill/>
                </a:ln>
                <a:effectLst/>
                <a:latin typeface="Aptos" panose="020B0004020202020204" pitchFamily="34" charset="0"/>
                <a:ea typeface="Times New Roman" panose="02020603050405020304" pitchFamily="18" charset="0"/>
                <a:cs typeface="Arial" panose="020B0604020202020204" pitchFamily="34" charset="0"/>
              </a:rPr>
              <a:t>irst Fridays (Nine)</a:t>
            </a:r>
            <a:endParaRPr kumimoji="0" lang="en-US" altLang="en-US" sz="1600" b="0" i="0" u="none" strike="noStrike" cap="none" normalizeH="0" baseline="0">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July, 1674: </a:t>
            </a:r>
            <a:r>
              <a:rPr kumimoji="0" lang="en-US" altLang="en-US" sz="1600" b="1" i="0" u="none" strike="noStrike" cap="none" normalizeH="0" baseline="0">
                <a:ln>
                  <a:noFill/>
                </a:ln>
                <a:solidFill>
                  <a:srgbClr val="C00000"/>
                </a:solidFill>
                <a:effectLst/>
                <a:latin typeface="Aptos" panose="020B0004020202020204" pitchFamily="34" charset="0"/>
                <a:ea typeface="Times New Roman" panose="02020603050405020304" pitchFamily="18" charset="0"/>
                <a:cs typeface="Arial" panose="020B0604020202020204" pitchFamily="34" charset="0"/>
              </a:rPr>
              <a:t>T</a:t>
            </a: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hursday Night Holy Hour (11pm)</a:t>
            </a:r>
            <a:endParaRPr kumimoji="0" lang="en-US" altLang="en-US" sz="1600" b="0" i="0" u="none" strike="noStrike" cap="none" normalizeH="0" baseline="0">
              <a:ln>
                <a:noFill/>
              </a:ln>
              <a:effectLst/>
            </a:endParaRPr>
          </a:p>
          <a:p>
            <a:pPr marL="914400" marR="0" lvl="2" indent="0" defTabSz="914400" rtl="0" eaLnBrk="0" fontAlgn="base" latinLnBrk="0" hangingPunct="0">
              <a:spcBef>
                <a:spcPct val="0"/>
              </a:spcBef>
              <a:spcAft>
                <a:spcPts val="600"/>
              </a:spcAft>
              <a:buClrTx/>
              <a:buSzTx/>
              <a:buNone/>
              <a:tabLst/>
            </a:pP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June, 1675:  </a:t>
            </a:r>
            <a:r>
              <a:rPr kumimoji="0" lang="en-US" altLang="en-US" sz="1600" b="1" i="0" u="none" strike="noStrike" cap="none" normalizeH="0" baseline="0">
                <a:ln>
                  <a:noFill/>
                </a:ln>
                <a:solidFill>
                  <a:srgbClr val="C00000"/>
                </a:solidFill>
                <a:effectLst/>
                <a:latin typeface="Aptos" panose="020B0004020202020204" pitchFamily="34" charset="0"/>
                <a:ea typeface="Times New Roman" panose="02020603050405020304" pitchFamily="18" charset="0"/>
                <a:cs typeface="Arial" panose="020B0604020202020204" pitchFamily="34" charset="0"/>
              </a:rPr>
              <a:t>S</a:t>
            </a:r>
            <a:r>
              <a:rPr kumimoji="0" lang="en-US" altLang="en-US" sz="1600" b="0" i="0" u="none" strike="noStrike" cap="none" normalizeH="0" baseline="0">
                <a:ln>
                  <a:noFill/>
                </a:ln>
                <a:effectLst/>
                <a:latin typeface="Aptos" panose="020B0004020202020204" pitchFamily="34" charset="0"/>
                <a:ea typeface="Times New Roman" panose="02020603050405020304" pitchFamily="18" charset="0"/>
                <a:cs typeface="Arial" panose="020B0604020202020204" pitchFamily="34" charset="0"/>
              </a:rPr>
              <a:t>olemnity of the Sacred Heart</a:t>
            </a:r>
            <a:endParaRPr kumimoji="0" lang="en-US" altLang="en-US" sz="1600"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65450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A50246-5AD1-AE85-871D-B78B9A4B40CE}"/>
              </a:ext>
            </a:extLst>
          </p:cNvPr>
          <p:cNvSpPr>
            <a:spLocks noGrp="1"/>
          </p:cNvSpPr>
          <p:nvPr>
            <p:ph type="title"/>
          </p:nvPr>
        </p:nvSpPr>
        <p:spPr>
          <a:xfrm>
            <a:off x="630936" y="457200"/>
            <a:ext cx="4343400" cy="1929384"/>
          </a:xfrm>
        </p:spPr>
        <p:txBody>
          <a:bodyPr anchor="ctr">
            <a:normAutofit/>
          </a:bodyPr>
          <a:lstStyle/>
          <a:p>
            <a:r>
              <a:rPr lang="en-US" sz="4800"/>
              <a:t>Chamber 4: Mercy</a:t>
            </a:r>
          </a:p>
        </p:txBody>
      </p:sp>
      <p:sp>
        <p:nvSpPr>
          <p:cNvPr id="1045"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813E05-5FEE-12A7-3B70-03DD30390204}"/>
              </a:ext>
            </a:extLst>
          </p:cNvPr>
          <p:cNvSpPr>
            <a:spLocks noGrp="1"/>
          </p:cNvSpPr>
          <p:nvPr>
            <p:ph idx="1"/>
          </p:nvPr>
        </p:nvSpPr>
        <p:spPr>
          <a:xfrm>
            <a:off x="5541263" y="457200"/>
            <a:ext cx="6007608" cy="1929384"/>
          </a:xfrm>
        </p:spPr>
        <p:txBody>
          <a:bodyPr anchor="ctr">
            <a:normAutofit/>
          </a:bodyPr>
          <a:lstStyle/>
          <a:p>
            <a:r>
              <a:rPr lang="en-US" sz="2200" dirty="0"/>
              <a:t>Brings Reconciliation and Communion</a:t>
            </a:r>
          </a:p>
          <a:p>
            <a:r>
              <a:rPr lang="en-US" sz="2200" dirty="0" err="1"/>
              <a:t>Miser</a:t>
            </a:r>
            <a:r>
              <a:rPr lang="en-US" sz="3000" b="1" dirty="0" err="1">
                <a:solidFill>
                  <a:srgbClr val="C00000"/>
                </a:solidFill>
              </a:rPr>
              <a:t>cor</a:t>
            </a:r>
            <a:r>
              <a:rPr lang="en-US" sz="2200" dirty="0" err="1"/>
              <a:t>diae</a:t>
            </a:r>
            <a:endParaRPr lang="en-US" sz="2200" dirty="0"/>
          </a:p>
        </p:txBody>
      </p:sp>
      <p:pic>
        <p:nvPicPr>
          <p:cNvPr id="1026" name="Picture 2" descr="Holy Trinity | The Divine Mercy">
            <a:extLst>
              <a:ext uri="{FF2B5EF4-FFF2-40B4-BE49-F238E27FC236}">
                <a16:creationId xmlns:a16="http://schemas.microsoft.com/office/drawing/2014/main" id="{D0A36D52-4A98-08D4-2EED-688A54CFA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7624"/>
          <a:stretch/>
        </p:blipFill>
        <p:spPr bwMode="auto">
          <a:xfrm>
            <a:off x="1861289" y="2569464"/>
            <a:ext cx="2678222" cy="3678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ross with a crucifix on it&#10;&#10;Description automatically generated">
            <a:extLst>
              <a:ext uri="{FF2B5EF4-FFF2-40B4-BE49-F238E27FC236}">
                <a16:creationId xmlns:a16="http://schemas.microsoft.com/office/drawing/2014/main" id="{A3F6A606-0A9D-B911-781D-115FB56B8772}"/>
              </a:ext>
            </a:extLst>
          </p:cNvPr>
          <p:cNvPicPr>
            <a:picLocks noChangeAspect="1"/>
          </p:cNvPicPr>
          <p:nvPr/>
        </p:nvPicPr>
        <p:blipFill>
          <a:blip r:embed="rId3"/>
          <a:stretch>
            <a:fillRect/>
          </a:stretch>
        </p:blipFill>
        <p:spPr>
          <a:xfrm>
            <a:off x="6254496" y="2850520"/>
            <a:ext cx="5468112" cy="3116823"/>
          </a:xfrm>
          <a:prstGeom prst="rect">
            <a:avLst/>
          </a:prstGeom>
        </p:spPr>
      </p:pic>
    </p:spTree>
    <p:extLst>
      <p:ext uri="{BB962C8B-B14F-4D97-AF65-F5344CB8AC3E}">
        <p14:creationId xmlns:p14="http://schemas.microsoft.com/office/powerpoint/2010/main" val="115518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A4CE4-1C85-7E10-7F3B-003CD7F87749}"/>
              </a:ext>
            </a:extLst>
          </p:cNvPr>
          <p:cNvSpPr>
            <a:spLocks noGrp="1"/>
          </p:cNvSpPr>
          <p:nvPr>
            <p:ph type="title"/>
          </p:nvPr>
        </p:nvSpPr>
        <p:spPr>
          <a:xfrm>
            <a:off x="640080" y="325369"/>
            <a:ext cx="4368602" cy="1956841"/>
          </a:xfrm>
        </p:spPr>
        <p:txBody>
          <a:bodyPr anchor="b">
            <a:normAutofit/>
          </a:bodyPr>
          <a:lstStyle/>
          <a:p>
            <a:r>
              <a:rPr lang="en-US" sz="5400"/>
              <a:t>Conclusion</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6C0AB6-2012-656B-490D-725818099F4B}"/>
              </a:ext>
            </a:extLst>
          </p:cNvPr>
          <p:cNvSpPr>
            <a:spLocks noGrp="1"/>
          </p:cNvSpPr>
          <p:nvPr>
            <p:ph idx="1"/>
          </p:nvPr>
        </p:nvSpPr>
        <p:spPr>
          <a:xfrm>
            <a:off x="640080" y="2872899"/>
            <a:ext cx="4243589" cy="3320668"/>
          </a:xfrm>
        </p:spPr>
        <p:txBody>
          <a:bodyPr>
            <a:normAutofit fontScale="92500" lnSpcReduction="10000"/>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Aptos" panose="02110004020202020204"/>
                <a:ea typeface="+mn-ea"/>
                <a:cs typeface="+mn-cs"/>
              </a:rPr>
              <a:t>4 Chambers of Heart just like my book, </a:t>
            </a:r>
            <a:r>
              <a:rPr kumimoji="0" lang="en-US" sz="2000" b="0" i="1" u="none" strike="noStrike" kern="1200" cap="none" spc="0" normalizeH="0" baseline="0" noProof="0" dirty="0">
                <a:ln>
                  <a:noFill/>
                </a:ln>
                <a:effectLst/>
                <a:uLnTx/>
                <a:uFillTx/>
                <a:latin typeface="Aptos" panose="02110004020202020204"/>
                <a:ea typeface="+mn-ea"/>
                <a:cs typeface="+mn-cs"/>
              </a:rPr>
              <a:t>Peaceful Hearts, Zealous Hearts</a:t>
            </a:r>
            <a:r>
              <a:rPr kumimoji="0" lang="en-US" sz="2000" b="0" i="0" u="none" strike="noStrike" kern="1200" cap="none" spc="0" normalizeH="0" baseline="0" noProof="0" dirty="0">
                <a:ln>
                  <a:noFill/>
                </a:ln>
                <a:effectLst/>
                <a:uLnTx/>
                <a:uFillTx/>
                <a:latin typeface="Aptos" panose="02110004020202020204"/>
                <a:ea typeface="+mn-ea"/>
                <a:cs typeface="+mn-cs"/>
              </a:rPr>
              <a:t>:</a:t>
            </a:r>
          </a:p>
          <a:p>
            <a:pPr marL="800100" marR="0" lvl="1" indent="-342900" defTabSz="914400" rtl="0" eaLnBrk="1" fontAlgn="auto" latinLnBrk="0" hangingPunct="1">
              <a:spcBef>
                <a:spcPts val="500"/>
              </a:spcBef>
              <a:spcAft>
                <a:spcPts val="0"/>
              </a:spcAft>
              <a:buClrTx/>
              <a:buSzTx/>
              <a:buFont typeface="+mj-lt"/>
              <a:buAutoNum type="arabicPeriod"/>
              <a:tabLst/>
              <a:defRPr/>
            </a:pPr>
            <a:r>
              <a:rPr kumimoji="0" lang="en-US" sz="3000" b="1" i="0" u="none" strike="noStrike" kern="1200" cap="none" spc="0" normalizeH="0" baseline="0" noProof="0" dirty="0">
                <a:ln>
                  <a:noFill/>
                </a:ln>
                <a:solidFill>
                  <a:srgbClr val="00B050"/>
                </a:solidFill>
                <a:effectLst/>
                <a:uLnTx/>
                <a:uFillTx/>
                <a:latin typeface="Aptos" panose="02110004020202020204"/>
                <a:ea typeface="+mn-ea"/>
                <a:cs typeface="+mn-cs"/>
              </a:rPr>
              <a:t>E</a:t>
            </a:r>
            <a:r>
              <a:rPr kumimoji="0" lang="en-US" sz="2000" b="0" i="0" u="none" strike="noStrike" kern="1200" cap="none" spc="0" normalizeH="0" baseline="0" noProof="0" dirty="0">
                <a:ln>
                  <a:noFill/>
                </a:ln>
                <a:effectLst/>
                <a:uLnTx/>
                <a:uFillTx/>
                <a:latin typeface="Aptos" panose="02110004020202020204"/>
                <a:ea typeface="+mn-ea"/>
                <a:cs typeface="+mn-cs"/>
              </a:rPr>
              <a:t>ncouragement (Double Consolation)</a:t>
            </a:r>
          </a:p>
          <a:p>
            <a:pPr marL="800100" marR="0" lvl="1" indent="-342900" defTabSz="914400" rtl="0" eaLnBrk="1" fontAlgn="auto" latinLnBrk="0" hangingPunct="1">
              <a:spcBef>
                <a:spcPts val="500"/>
              </a:spcBef>
              <a:spcAft>
                <a:spcPts val="0"/>
              </a:spcAft>
              <a:buClrTx/>
              <a:buSzTx/>
              <a:buFont typeface="+mj-lt"/>
              <a:buAutoNum type="arabicPeriod"/>
              <a:tabLst/>
              <a:defRPr/>
            </a:pPr>
            <a:r>
              <a:rPr kumimoji="0" lang="en-US" sz="3000" b="1" i="0" u="none" strike="noStrike" kern="1200" cap="none" spc="0" normalizeH="0" baseline="0" noProof="0" dirty="0">
                <a:ln>
                  <a:noFill/>
                </a:ln>
                <a:solidFill>
                  <a:srgbClr val="00B050"/>
                </a:solidFill>
                <a:effectLst/>
                <a:uLnTx/>
                <a:uFillTx/>
                <a:latin typeface="Aptos" panose="02110004020202020204"/>
                <a:ea typeface="+mn-ea"/>
                <a:cs typeface="+mn-cs"/>
              </a:rPr>
              <a:t>K</a:t>
            </a:r>
            <a:r>
              <a:rPr kumimoji="0" lang="en-US" sz="2000" b="0" i="0" u="none" strike="noStrike" kern="1200" cap="none" spc="0" normalizeH="0" baseline="0" noProof="0" dirty="0">
                <a:ln>
                  <a:noFill/>
                </a:ln>
                <a:effectLst/>
                <a:uLnTx/>
                <a:uFillTx/>
                <a:latin typeface="Aptos" panose="02110004020202020204"/>
                <a:ea typeface="+mn-ea"/>
                <a:cs typeface="+mn-cs"/>
              </a:rPr>
              <a:t>eep it Real- Keep The Antidotes, not the Ills of Modernity</a:t>
            </a:r>
          </a:p>
          <a:p>
            <a:pPr marL="800100" marR="0" lvl="1" indent="-342900" defTabSz="914400" rtl="0" eaLnBrk="1" fontAlgn="auto" latinLnBrk="0" hangingPunct="1">
              <a:spcBef>
                <a:spcPts val="500"/>
              </a:spcBef>
              <a:spcAft>
                <a:spcPts val="0"/>
              </a:spcAft>
              <a:buClrTx/>
              <a:buSzTx/>
              <a:buFont typeface="+mj-lt"/>
              <a:buAutoNum type="arabicPeriod"/>
              <a:tabLst/>
              <a:defRPr/>
            </a:pPr>
            <a:r>
              <a:rPr kumimoji="0" lang="en-US" sz="3000" b="1" i="0" u="none" strike="noStrike" kern="1200" cap="none" spc="0" normalizeH="0" baseline="0" noProof="0" dirty="0">
                <a:ln>
                  <a:noFill/>
                </a:ln>
                <a:solidFill>
                  <a:srgbClr val="00B050"/>
                </a:solidFill>
                <a:effectLst/>
                <a:uLnTx/>
                <a:uFillTx/>
                <a:latin typeface="Aptos" panose="02110004020202020204"/>
                <a:ea typeface="+mn-ea"/>
                <a:cs typeface="+mn-cs"/>
              </a:rPr>
              <a:t>G</a:t>
            </a:r>
            <a:r>
              <a:rPr kumimoji="0" lang="en-US" sz="2000" b="0" i="0" u="none" strike="noStrike" kern="1200" cap="none" spc="0" normalizeH="0" baseline="0" noProof="0" dirty="0">
                <a:ln>
                  <a:noFill/>
                </a:ln>
                <a:effectLst/>
                <a:uLnTx/>
                <a:uFillTx/>
                <a:latin typeface="Aptos" panose="02110004020202020204"/>
                <a:ea typeface="+mn-ea"/>
                <a:cs typeface="+mn-cs"/>
              </a:rPr>
              <a:t>et Going With the Devotions</a:t>
            </a:r>
          </a:p>
          <a:p>
            <a:pPr marL="800100" marR="0" lvl="1" indent="-342900" defTabSz="914400" rtl="0" eaLnBrk="1" fontAlgn="auto" latinLnBrk="0" hangingPunct="1">
              <a:spcBef>
                <a:spcPts val="50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00B050"/>
                </a:solidFill>
                <a:effectLst/>
                <a:uLnTx/>
                <a:uFillTx/>
                <a:latin typeface="Aptos" panose="02110004020202020204"/>
                <a:ea typeface="+mn-ea"/>
                <a:cs typeface="+mn-cs"/>
              </a:rPr>
              <a:t>Mercy</a:t>
            </a:r>
          </a:p>
          <a:p>
            <a:endParaRPr lang="en-US" sz="2000" dirty="0"/>
          </a:p>
        </p:txBody>
      </p:sp>
      <p:pic>
        <p:nvPicPr>
          <p:cNvPr id="4" name="Picture 3" descr="A red heart shape with lines&#10;&#10;Description automatically generated with medium confidence">
            <a:extLst>
              <a:ext uri="{FF2B5EF4-FFF2-40B4-BE49-F238E27FC236}">
                <a16:creationId xmlns:a16="http://schemas.microsoft.com/office/drawing/2014/main" id="{9F037B9A-48CC-C4CB-713F-9B7026EEB834}"/>
              </a:ext>
            </a:extLst>
          </p:cNvPr>
          <p:cNvPicPr>
            <a:picLocks noChangeAspect="1"/>
          </p:cNvPicPr>
          <p:nvPr/>
        </p:nvPicPr>
        <p:blipFill rotWithShape="1">
          <a:blip r:embed="rId2"/>
          <a:srcRect l="10282" r="144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0847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B4CF1B-DBC5-E24B-8EDF-19D0FA0AE706}"/>
              </a:ext>
            </a:extLst>
          </p:cNvPr>
          <p:cNvPicPr>
            <a:picLocks noChangeAspect="1"/>
          </p:cNvPicPr>
          <p:nvPr/>
        </p:nvPicPr>
        <p:blipFill rotWithShape="1">
          <a:blip r:embed="rId2"/>
          <a:srcRect l="2840" r="3043" b="-1"/>
          <a:stretch/>
        </p:blipFill>
        <p:spPr>
          <a:xfrm>
            <a:off x="2522356" y="10"/>
            <a:ext cx="9669642" cy="6857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F35AF0-C84D-911B-E566-8475ADC71B64}"/>
              </a:ext>
            </a:extLst>
          </p:cNvPr>
          <p:cNvSpPr>
            <a:spLocks noGrp="1"/>
          </p:cNvSpPr>
          <p:nvPr>
            <p:ph type="title"/>
          </p:nvPr>
        </p:nvSpPr>
        <p:spPr>
          <a:xfrm>
            <a:off x="838200" y="365125"/>
            <a:ext cx="3822189" cy="1899912"/>
          </a:xfrm>
        </p:spPr>
        <p:txBody>
          <a:bodyPr>
            <a:normAutofit/>
          </a:bodyPr>
          <a:lstStyle/>
          <a:p>
            <a:r>
              <a:rPr lang="en-US" sz="4000"/>
              <a:t>Crash and Burn- The World is Lovesick</a:t>
            </a:r>
          </a:p>
        </p:txBody>
      </p:sp>
      <p:sp>
        <p:nvSpPr>
          <p:cNvPr id="3" name="Content Placeholder 2">
            <a:extLst>
              <a:ext uri="{FF2B5EF4-FFF2-40B4-BE49-F238E27FC236}">
                <a16:creationId xmlns:a16="http://schemas.microsoft.com/office/drawing/2014/main" id="{0F5FBA99-DAE9-AD22-2D21-6C9D6AAD004D}"/>
              </a:ext>
            </a:extLst>
          </p:cNvPr>
          <p:cNvSpPr>
            <a:spLocks noGrp="1"/>
          </p:cNvSpPr>
          <p:nvPr>
            <p:ph idx="1"/>
          </p:nvPr>
        </p:nvSpPr>
        <p:spPr>
          <a:xfrm>
            <a:off x="838200" y="2434201"/>
            <a:ext cx="3822189" cy="3742762"/>
          </a:xfrm>
        </p:spPr>
        <p:txBody>
          <a:bodyPr>
            <a:normAutofit/>
          </a:bodyPr>
          <a:lstStyle/>
          <a:p>
            <a:r>
              <a:rPr lang="en-US" sz="2000" dirty="0"/>
              <a:t>World appears to burning because it is love-sick and it is love-sick because it has forgotten love</a:t>
            </a:r>
          </a:p>
          <a:p>
            <a:r>
              <a:rPr lang="en-US" sz="2000" dirty="0"/>
              <a:t>Fire and love have become detached!! </a:t>
            </a:r>
          </a:p>
          <a:p>
            <a:endParaRPr lang="en-US" sz="1300" dirty="0"/>
          </a:p>
        </p:txBody>
      </p:sp>
    </p:spTree>
    <p:extLst>
      <p:ext uri="{BB962C8B-B14F-4D97-AF65-F5344CB8AC3E}">
        <p14:creationId xmlns:p14="http://schemas.microsoft.com/office/powerpoint/2010/main" val="56049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A10CE94-2140-BB3C-74E5-EAAB08C031D8}"/>
              </a:ext>
            </a:extLst>
          </p:cNvPr>
          <p:cNvSpPr>
            <a:spLocks noGrp="1"/>
          </p:cNvSpPr>
          <p:nvPr>
            <p:ph type="title"/>
          </p:nvPr>
        </p:nvSpPr>
        <p:spPr>
          <a:xfrm>
            <a:off x="630936" y="640080"/>
            <a:ext cx="4818888" cy="1481328"/>
          </a:xfrm>
        </p:spPr>
        <p:txBody>
          <a:bodyPr anchor="b">
            <a:normAutofit fontScale="90000"/>
          </a:bodyPr>
          <a:lstStyle/>
          <a:p>
            <a:r>
              <a:rPr lang="en-US" sz="5400" dirty="0"/>
              <a:t>Peaceful Hearts, Zealous Hearts</a:t>
            </a:r>
          </a:p>
        </p:txBody>
      </p:sp>
      <p:sp>
        <p:nvSpPr>
          <p:cNvPr id="1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Content Placeholder 8">
            <a:extLst>
              <a:ext uri="{FF2B5EF4-FFF2-40B4-BE49-F238E27FC236}">
                <a16:creationId xmlns:a16="http://schemas.microsoft.com/office/drawing/2014/main" id="{FA754839-CFB0-C19F-2658-9B3ED7182F5D}"/>
              </a:ext>
            </a:extLst>
          </p:cNvPr>
          <p:cNvSpPr>
            <a:spLocks noGrp="1"/>
          </p:cNvSpPr>
          <p:nvPr>
            <p:ph idx="1"/>
          </p:nvPr>
        </p:nvSpPr>
        <p:spPr>
          <a:xfrm>
            <a:off x="630936" y="2660904"/>
            <a:ext cx="4818888" cy="3547872"/>
          </a:xfrm>
        </p:spPr>
        <p:txBody>
          <a:bodyPr anchor="t">
            <a:normAutofit fontScale="92500" lnSpcReduction="10000"/>
          </a:bodyPr>
          <a:lstStyle/>
          <a:p>
            <a:r>
              <a:rPr lang="en-US" sz="2200" dirty="0"/>
              <a:t>If you want to help spread the EKG of mercy, get a copy of the book at:  </a:t>
            </a:r>
            <a:r>
              <a:rPr lang="en-US" sz="2200" dirty="0">
                <a:hlinkClick r:id="rId2"/>
              </a:rPr>
              <a:t>https://sophiainstitute.com/product/peaceful-hearts-zealous-hearts</a:t>
            </a:r>
            <a:r>
              <a:rPr lang="en-US" sz="2200" dirty="0"/>
              <a:t> </a:t>
            </a:r>
          </a:p>
          <a:p>
            <a:endParaRPr lang="en-US" sz="2200" dirty="0"/>
          </a:p>
          <a:p>
            <a:r>
              <a:rPr lang="en-US" sz="2200" dirty="0"/>
              <a:t>For Kindle E-book version, </a:t>
            </a:r>
            <a:r>
              <a:rPr lang="en-US" sz="2200" dirty="0">
                <a:hlinkClick r:id="rId3"/>
              </a:rPr>
              <a:t>Click here </a:t>
            </a:r>
            <a:r>
              <a:rPr lang="en-US" sz="2200" dirty="0"/>
              <a:t> or go to: </a:t>
            </a:r>
            <a:r>
              <a:rPr lang="en-US" sz="2200" dirty="0">
                <a:hlinkClick r:id="rId3"/>
              </a:rPr>
              <a:t>https://www.amazon.com/Peaceful-Hearts-Zealous-Devotions-Complementary-ebook/dp/B0D4R456VN/ref=tmm_kin_swatch_0?_encoding=UTF8&amp;qid=&amp;sr=</a:t>
            </a:r>
            <a:r>
              <a:rPr lang="en-US" sz="2200" dirty="0"/>
              <a:t> </a:t>
            </a:r>
          </a:p>
        </p:txBody>
      </p:sp>
      <p:pic>
        <p:nvPicPr>
          <p:cNvPr id="5" name="Content Placeholder 4" descr="A group of white cards with text&#10;&#10;Description automatically generated">
            <a:hlinkClick r:id="rId2"/>
            <a:extLst>
              <a:ext uri="{FF2B5EF4-FFF2-40B4-BE49-F238E27FC236}">
                <a16:creationId xmlns:a16="http://schemas.microsoft.com/office/drawing/2014/main" id="{05ACDDA7-8083-4562-3200-096C31316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60529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C9927-28B6-E160-1C24-FACA4936BF52}"/>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This love does exist</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ainting of a person holding a light&#10;&#10;Description automatically generated">
            <a:extLst>
              <a:ext uri="{FF2B5EF4-FFF2-40B4-BE49-F238E27FC236}">
                <a16:creationId xmlns:a16="http://schemas.microsoft.com/office/drawing/2014/main" id="{6007703E-0975-8F70-547B-E1FBF71043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723" r="1" b="339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435A122B-948F-2A27-A0EF-5A59A4F711B4}"/>
              </a:ext>
            </a:extLst>
          </p:cNvPr>
          <p:cNvSpPr txBox="1"/>
          <p:nvPr/>
        </p:nvSpPr>
        <p:spPr>
          <a:xfrm>
            <a:off x="328058" y="4846320"/>
            <a:ext cx="4858574" cy="369332"/>
          </a:xfrm>
          <a:prstGeom prst="rect">
            <a:avLst/>
          </a:prstGeom>
          <a:noFill/>
        </p:spPr>
        <p:txBody>
          <a:bodyPr wrap="none" rtlCol="0">
            <a:spAutoFit/>
          </a:bodyPr>
          <a:lstStyle/>
          <a:p>
            <a:r>
              <a:rPr lang="en-US" dirty="0"/>
              <a:t>The Sacred Heart of Jesus and His Divine Mercy</a:t>
            </a:r>
          </a:p>
        </p:txBody>
      </p:sp>
      <p:sp>
        <p:nvSpPr>
          <p:cNvPr id="7" name="TextBox 6">
            <a:extLst>
              <a:ext uri="{FF2B5EF4-FFF2-40B4-BE49-F238E27FC236}">
                <a16:creationId xmlns:a16="http://schemas.microsoft.com/office/drawing/2014/main" id="{B5A5EE98-EE57-F549-A30F-08B69927E07D}"/>
              </a:ext>
            </a:extLst>
          </p:cNvPr>
          <p:cNvSpPr txBox="1"/>
          <p:nvPr/>
        </p:nvSpPr>
        <p:spPr>
          <a:xfrm>
            <a:off x="4320459" y="6590182"/>
            <a:ext cx="1471878" cy="246221"/>
          </a:xfrm>
          <a:prstGeom prst="rect">
            <a:avLst/>
          </a:prstGeom>
          <a:noFill/>
        </p:spPr>
        <p:txBody>
          <a:bodyPr wrap="none" rtlCol="0">
            <a:spAutoFit/>
          </a:bodyPr>
          <a:lstStyle/>
          <a:p>
            <a:r>
              <a:rPr lang="en-US" sz="1000" dirty="0"/>
              <a:t>Image by </a:t>
            </a:r>
            <a:r>
              <a:rPr lang="en-US" sz="1000" dirty="0" err="1"/>
              <a:t>Belita</a:t>
            </a:r>
            <a:r>
              <a:rPr lang="en-US" sz="1000" dirty="0"/>
              <a:t> William</a:t>
            </a:r>
          </a:p>
        </p:txBody>
      </p:sp>
    </p:spTree>
    <p:extLst>
      <p:ext uri="{BB962C8B-B14F-4D97-AF65-F5344CB8AC3E}">
        <p14:creationId xmlns:p14="http://schemas.microsoft.com/office/powerpoint/2010/main" val="41754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35AF0-C84D-911B-E566-8475ADC71B64}"/>
              </a:ext>
            </a:extLst>
          </p:cNvPr>
          <p:cNvSpPr>
            <a:spLocks noGrp="1"/>
          </p:cNvSpPr>
          <p:nvPr>
            <p:ph type="title"/>
          </p:nvPr>
        </p:nvSpPr>
        <p:spPr>
          <a:xfrm>
            <a:off x="640080" y="329184"/>
            <a:ext cx="6894576" cy="1783080"/>
          </a:xfrm>
        </p:spPr>
        <p:txBody>
          <a:bodyPr anchor="b">
            <a:normAutofit/>
          </a:bodyPr>
          <a:lstStyle/>
          <a:p>
            <a:r>
              <a:rPr lang="en-US" sz="6100"/>
              <a:t>Crash and Burn- The World is Lovesick</a:t>
            </a:r>
          </a:p>
        </p:txBody>
      </p:sp>
      <p:sp>
        <p:nvSpPr>
          <p:cNvPr id="3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5FBA99-DAE9-AD22-2D21-6C9D6AAD004D}"/>
              </a:ext>
            </a:extLst>
          </p:cNvPr>
          <p:cNvSpPr>
            <a:spLocks noGrp="1"/>
          </p:cNvSpPr>
          <p:nvPr>
            <p:ph idx="1"/>
          </p:nvPr>
        </p:nvSpPr>
        <p:spPr>
          <a:xfrm>
            <a:off x="640080" y="2706624"/>
            <a:ext cx="6894576" cy="3483864"/>
          </a:xfrm>
        </p:spPr>
        <p:txBody>
          <a:bodyPr>
            <a:normAutofit/>
          </a:bodyPr>
          <a:lstStyle/>
          <a:p>
            <a:r>
              <a:rPr lang="en-US" sz="2200" dirty="0"/>
              <a:t>Heart has 4 chambers </a:t>
            </a:r>
          </a:p>
          <a:p>
            <a:r>
              <a:rPr lang="en-US" sz="2200" dirty="0"/>
              <a:t>So  this class will have 4 Chambers just like my book, </a:t>
            </a:r>
            <a:r>
              <a:rPr lang="en-US" sz="2200" i="1" dirty="0"/>
              <a:t>Peaceful Hearts, Zealous Hearts</a:t>
            </a:r>
            <a:r>
              <a:rPr lang="en-US" sz="2200" dirty="0"/>
              <a:t>:</a:t>
            </a:r>
          </a:p>
          <a:p>
            <a:pPr marL="800100" lvl="1" indent="-342900">
              <a:buFont typeface="+mj-lt"/>
              <a:buAutoNum type="arabicPeriod"/>
            </a:pPr>
            <a:r>
              <a:rPr lang="en-US" sz="2200" dirty="0"/>
              <a:t>Encouragement (Double Consolation)</a:t>
            </a:r>
          </a:p>
          <a:p>
            <a:pPr marL="800100" lvl="1" indent="-342900">
              <a:buFont typeface="+mj-lt"/>
              <a:buAutoNum type="arabicPeriod"/>
            </a:pPr>
            <a:r>
              <a:rPr lang="en-US" sz="2200" dirty="0"/>
              <a:t>Keep it Real- Keep The Antidotes, not the Ills of Modernity</a:t>
            </a:r>
          </a:p>
          <a:p>
            <a:pPr marL="800100" lvl="1" indent="-342900">
              <a:buFont typeface="+mj-lt"/>
              <a:buAutoNum type="arabicPeriod"/>
            </a:pPr>
            <a:r>
              <a:rPr lang="en-US" sz="2200" dirty="0"/>
              <a:t>Get Going With the Devotions</a:t>
            </a:r>
          </a:p>
          <a:p>
            <a:pPr marL="800100" lvl="1" indent="-342900">
              <a:buFont typeface="+mj-lt"/>
              <a:buAutoNum type="arabicPeriod"/>
            </a:pPr>
            <a:r>
              <a:rPr lang="en-US" sz="2200" dirty="0"/>
              <a:t>Mercy</a:t>
            </a:r>
          </a:p>
          <a:p>
            <a:endParaRPr lang="en-US" sz="2200" dirty="0"/>
          </a:p>
        </p:txBody>
      </p:sp>
      <p:pic>
        <p:nvPicPr>
          <p:cNvPr id="4" name="Picture 3">
            <a:extLst>
              <a:ext uri="{FF2B5EF4-FFF2-40B4-BE49-F238E27FC236}">
                <a16:creationId xmlns:a16="http://schemas.microsoft.com/office/drawing/2014/main" id="{17C8BC5E-973E-099A-8C44-45204C3C3A9A}"/>
              </a:ext>
            </a:extLst>
          </p:cNvPr>
          <p:cNvPicPr>
            <a:picLocks noChangeAspect="1"/>
          </p:cNvPicPr>
          <p:nvPr/>
        </p:nvPicPr>
        <p:blipFill rotWithShape="1">
          <a:blip r:embed="rId2"/>
          <a:srcRect l="-293" t="2" r="-64" b="-3"/>
          <a:stretch/>
        </p:blipFill>
        <p:spPr>
          <a:xfrm>
            <a:off x="7371761" y="-7"/>
            <a:ext cx="4820241"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4">
            <a:extLst>
              <a:ext uri="{FF2B5EF4-FFF2-40B4-BE49-F238E27FC236}">
                <a16:creationId xmlns:a16="http://schemas.microsoft.com/office/drawing/2014/main" id="{87C537C6-4872-68B6-68EA-A9A7A4B1F115}"/>
              </a:ext>
            </a:extLst>
          </p:cNvPr>
          <p:cNvPicPr>
            <a:picLocks noChangeAspect="1"/>
          </p:cNvPicPr>
          <p:nvPr/>
        </p:nvPicPr>
        <p:blipFill rotWithShape="1">
          <a:blip r:embed="rId3"/>
          <a:srcRect t="22530" r="-1" b="13461"/>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427380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31620-27DC-29C4-2DEF-4A9A892621FF}"/>
              </a:ext>
            </a:extLst>
          </p:cNvPr>
          <p:cNvSpPr>
            <a:spLocks noGrp="1"/>
          </p:cNvSpPr>
          <p:nvPr>
            <p:ph type="title"/>
          </p:nvPr>
        </p:nvSpPr>
        <p:spPr>
          <a:xfrm>
            <a:off x="762000" y="761998"/>
            <a:ext cx="5334000" cy="1708246"/>
          </a:xfrm>
        </p:spPr>
        <p:txBody>
          <a:bodyPr anchor="ctr">
            <a:normAutofit/>
          </a:bodyPr>
          <a:lstStyle/>
          <a:p>
            <a:r>
              <a:rPr lang="en-US" sz="4000"/>
              <a:t>Preliminary Notes</a:t>
            </a:r>
          </a:p>
        </p:txBody>
      </p:sp>
      <p:sp>
        <p:nvSpPr>
          <p:cNvPr id="3" name="Content Placeholder 2">
            <a:extLst>
              <a:ext uri="{FF2B5EF4-FFF2-40B4-BE49-F238E27FC236}">
                <a16:creationId xmlns:a16="http://schemas.microsoft.com/office/drawing/2014/main" id="{FA24018C-8A8B-2F8C-7BD9-F38713980F2E}"/>
              </a:ext>
            </a:extLst>
          </p:cNvPr>
          <p:cNvSpPr>
            <a:spLocks noGrp="1"/>
          </p:cNvSpPr>
          <p:nvPr>
            <p:ph idx="1"/>
          </p:nvPr>
        </p:nvSpPr>
        <p:spPr>
          <a:xfrm>
            <a:off x="761994" y="2470245"/>
            <a:ext cx="5334006" cy="3769835"/>
          </a:xfrm>
        </p:spPr>
        <p:txBody>
          <a:bodyPr anchor="ctr">
            <a:normAutofit/>
          </a:bodyPr>
          <a:lstStyle/>
          <a:p>
            <a:pPr marL="457200" indent="-457200">
              <a:buFont typeface="+mj-lt"/>
              <a:buAutoNum type="arabicPeriod"/>
            </a:pPr>
            <a:r>
              <a:rPr lang="en-US" sz="2000" b="1" dirty="0">
                <a:solidFill>
                  <a:srgbClr val="00B050"/>
                </a:solidFill>
              </a:rPr>
              <a:t>Systematic and Pastoral Theology (Ps. 23)</a:t>
            </a:r>
          </a:p>
          <a:p>
            <a:pPr marL="742950" marR="0" lvl="1" indent="-285750">
              <a:spcBef>
                <a:spcPts val="0"/>
              </a:spcBef>
              <a:spcAft>
                <a:spcPts val="0"/>
              </a:spcAft>
              <a:buFont typeface="+mj-lt"/>
              <a:buAutoNum type="alphaLcPeriod"/>
            </a:pPr>
            <a:r>
              <a:rPr lang="en-US" sz="2000" b="1" kern="100" dirty="0">
                <a:effectLst/>
                <a:latin typeface="Aptos" panose="020B0004020202020204" pitchFamily="34" charset="0"/>
                <a:ea typeface="Aptos" panose="020B0004020202020204" pitchFamily="34" charset="0"/>
                <a:cs typeface="Times New Roman" panose="02020603050405020304" pitchFamily="18" charset="0"/>
              </a:rPr>
              <a:t>Systematic Theology: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Theological approach people to learn the truths of the faith</a:t>
            </a:r>
          </a:p>
          <a:p>
            <a:pPr marL="742950" marR="0" lvl="1" indent="-285750">
              <a:spcBef>
                <a:spcPts val="0"/>
              </a:spcBef>
              <a:spcAft>
                <a:spcPts val="0"/>
              </a:spcAft>
              <a:buFont typeface="+mj-lt"/>
              <a:buAutoNum type="alphaLcPeriod"/>
            </a:pPr>
            <a:r>
              <a:rPr lang="en-US" sz="2000" b="1" kern="100" dirty="0">
                <a:latin typeface="Aptos" panose="020B0004020202020204" pitchFamily="34" charset="0"/>
                <a:ea typeface="Aptos" panose="020B0004020202020204" pitchFamily="34" charset="0"/>
                <a:cs typeface="Times New Roman" panose="02020603050405020304" pitchFamily="18" charset="0"/>
              </a:rPr>
              <a:t>Pastoral Theology:  </a:t>
            </a:r>
            <a:r>
              <a:rPr lang="en-US" sz="2000" kern="100" dirty="0">
                <a:latin typeface="Aptos" panose="020B0004020202020204" pitchFamily="34" charset="0"/>
                <a:ea typeface="Aptos" panose="020B0004020202020204" pitchFamily="34" charset="0"/>
                <a:cs typeface="Times New Roman" panose="02020603050405020304" pitchFamily="18" charset="0"/>
              </a:rPr>
              <a:t>Theology taught from the perspective of what people need to bring them closer to God and to live it out in their lives</a:t>
            </a:r>
          </a:p>
          <a:p>
            <a:pPr marL="742950" marR="0" lvl="1" indent="-285750">
              <a:spcBef>
                <a:spcPts val="0"/>
              </a:spcBef>
              <a:spcAft>
                <a:spcPts val="0"/>
              </a:spcAft>
              <a:buFont typeface="+mj-lt"/>
              <a:buAutoNum type="alphaLcPeriod"/>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They compliment and support each other and are NEVER CONTRADICTORY</a:t>
            </a:r>
          </a:p>
          <a:p>
            <a:endParaRPr lang="en-US" sz="2000" dirty="0"/>
          </a:p>
          <a:p>
            <a:endParaRPr lang="en-US" sz="2000" dirty="0"/>
          </a:p>
        </p:txBody>
      </p:sp>
      <p:sp>
        <p:nvSpPr>
          <p:cNvPr id="9" name="Rectangle 8">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1"/>
            <a:ext cx="5410200" cy="6858001"/>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AEE42E9-E138-2158-24AA-76386B44F67E}"/>
              </a:ext>
            </a:extLst>
          </p:cNvPr>
          <p:cNvPicPr>
            <a:picLocks noChangeAspect="1"/>
          </p:cNvPicPr>
          <p:nvPr/>
        </p:nvPicPr>
        <p:blipFill>
          <a:blip r:embed="rId2"/>
          <a:stretch>
            <a:fillRect/>
          </a:stretch>
        </p:blipFill>
        <p:spPr>
          <a:xfrm>
            <a:off x="7607878" y="955330"/>
            <a:ext cx="3758045" cy="4944796"/>
          </a:xfrm>
          <a:prstGeom prst="rect">
            <a:avLst/>
          </a:prstGeom>
        </p:spPr>
      </p:pic>
    </p:spTree>
    <p:extLst>
      <p:ext uri="{BB962C8B-B14F-4D97-AF65-F5344CB8AC3E}">
        <p14:creationId xmlns:p14="http://schemas.microsoft.com/office/powerpoint/2010/main" val="1627313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31620-27DC-29C4-2DEF-4A9A892621FF}"/>
              </a:ext>
            </a:extLst>
          </p:cNvPr>
          <p:cNvSpPr>
            <a:spLocks noGrp="1"/>
          </p:cNvSpPr>
          <p:nvPr>
            <p:ph type="title"/>
          </p:nvPr>
        </p:nvSpPr>
        <p:spPr>
          <a:xfrm>
            <a:off x="1137034" y="609598"/>
            <a:ext cx="7365520" cy="1330841"/>
          </a:xfrm>
        </p:spPr>
        <p:txBody>
          <a:bodyPr>
            <a:normAutofit/>
          </a:bodyPr>
          <a:lstStyle/>
          <a:p>
            <a:r>
              <a:rPr lang="en-US">
                <a:solidFill>
                  <a:schemeClr val="tx1">
                    <a:lumMod val="85000"/>
                    <a:lumOff val="15000"/>
                  </a:schemeClr>
                </a:solidFill>
              </a:rPr>
              <a:t>Preliminary Notes</a:t>
            </a:r>
          </a:p>
        </p:txBody>
      </p:sp>
      <p:sp>
        <p:nvSpPr>
          <p:cNvPr id="23" name="Freeform: Shape 22">
            <a:extLst>
              <a:ext uri="{FF2B5EF4-FFF2-40B4-BE49-F238E27FC236}">
                <a16:creationId xmlns:a16="http://schemas.microsoft.com/office/drawing/2014/main" id="{E9DCE31C-47C9-403F-970C-A8251569C1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006443"/>
            <a:ext cx="12192000" cy="1851558"/>
          </a:xfrm>
          <a:custGeom>
            <a:avLst/>
            <a:gdLst>
              <a:gd name="connsiteX0" fmla="*/ 272548 w 12192000"/>
              <a:gd name="connsiteY0" fmla="*/ 748 h 2125299"/>
              <a:gd name="connsiteX1" fmla="*/ 308291 w 12192000"/>
              <a:gd name="connsiteY1" fmla="*/ 23198 h 2125299"/>
              <a:gd name="connsiteX2" fmla="*/ 331008 w 12192000"/>
              <a:gd name="connsiteY2" fmla="*/ 54644 h 2125299"/>
              <a:gd name="connsiteX3" fmla="*/ 473809 w 12192000"/>
              <a:gd name="connsiteY3" fmla="*/ 84832 h 2125299"/>
              <a:gd name="connsiteX4" fmla="*/ 590515 w 12192000"/>
              <a:gd name="connsiteY4" fmla="*/ 75759 h 2125299"/>
              <a:gd name="connsiteX5" fmla="*/ 658737 w 12192000"/>
              <a:gd name="connsiteY5" fmla="*/ 81853 h 2125299"/>
              <a:gd name="connsiteX6" fmla="*/ 765295 w 12192000"/>
              <a:gd name="connsiteY6" fmla="*/ 112320 h 2125299"/>
              <a:gd name="connsiteX7" fmla="*/ 858608 w 12192000"/>
              <a:gd name="connsiteY7" fmla="*/ 106788 h 2125299"/>
              <a:gd name="connsiteX8" fmla="*/ 974247 w 12192000"/>
              <a:gd name="connsiteY8" fmla="*/ 111079 h 2125299"/>
              <a:gd name="connsiteX9" fmla="*/ 1003034 w 12192000"/>
              <a:gd name="connsiteY9" fmla="*/ 112399 h 2125299"/>
              <a:gd name="connsiteX10" fmla="*/ 1021976 w 12192000"/>
              <a:gd name="connsiteY10" fmla="*/ 120548 h 2125299"/>
              <a:gd name="connsiteX11" fmla="*/ 1139777 w 12192000"/>
              <a:gd name="connsiteY11" fmla="*/ 150384 h 2125299"/>
              <a:gd name="connsiteX12" fmla="*/ 1218983 w 12192000"/>
              <a:gd name="connsiteY12" fmla="*/ 195098 h 2125299"/>
              <a:gd name="connsiteX13" fmla="*/ 1361600 w 12192000"/>
              <a:gd name="connsiteY13" fmla="*/ 234226 h 2125299"/>
              <a:gd name="connsiteX14" fmla="*/ 1504917 w 12192000"/>
              <a:gd name="connsiteY14" fmla="*/ 269480 h 2125299"/>
              <a:gd name="connsiteX15" fmla="*/ 1557836 w 12192000"/>
              <a:gd name="connsiteY15" fmla="*/ 280554 h 2125299"/>
              <a:gd name="connsiteX16" fmla="*/ 1647629 w 12192000"/>
              <a:gd name="connsiteY16" fmla="*/ 307747 h 2125299"/>
              <a:gd name="connsiteX17" fmla="*/ 1707141 w 12192000"/>
              <a:gd name="connsiteY17" fmla="*/ 324382 h 2125299"/>
              <a:gd name="connsiteX18" fmla="*/ 1724737 w 12192000"/>
              <a:gd name="connsiteY18" fmla="*/ 308887 h 2125299"/>
              <a:gd name="connsiteX19" fmla="*/ 1781695 w 12192000"/>
              <a:gd name="connsiteY19" fmla="*/ 319023 h 2125299"/>
              <a:gd name="connsiteX20" fmla="*/ 1828035 w 12192000"/>
              <a:gd name="connsiteY20" fmla="*/ 346772 h 2125299"/>
              <a:gd name="connsiteX21" fmla="*/ 1894553 w 12192000"/>
              <a:gd name="connsiteY21" fmla="*/ 365435 h 2125299"/>
              <a:gd name="connsiteX22" fmla="*/ 1934204 w 12192000"/>
              <a:gd name="connsiteY22" fmla="*/ 376782 h 2125299"/>
              <a:gd name="connsiteX23" fmla="*/ 2049782 w 12192000"/>
              <a:gd name="connsiteY23" fmla="*/ 392960 h 2125299"/>
              <a:gd name="connsiteX24" fmla="*/ 2265893 w 12192000"/>
              <a:gd name="connsiteY24" fmla="*/ 385484 h 2125299"/>
              <a:gd name="connsiteX25" fmla="*/ 2325155 w 12192000"/>
              <a:gd name="connsiteY25" fmla="*/ 393272 h 2125299"/>
              <a:gd name="connsiteX26" fmla="*/ 2331409 w 12192000"/>
              <a:gd name="connsiteY26" fmla="*/ 399482 h 2125299"/>
              <a:gd name="connsiteX27" fmla="*/ 2422463 w 12192000"/>
              <a:gd name="connsiteY27" fmla="*/ 390427 h 2125299"/>
              <a:gd name="connsiteX28" fmla="*/ 2537405 w 12192000"/>
              <a:gd name="connsiteY28" fmla="*/ 417512 h 2125299"/>
              <a:gd name="connsiteX29" fmla="*/ 2621233 w 12192000"/>
              <a:gd name="connsiteY29" fmla="*/ 444423 h 2125299"/>
              <a:gd name="connsiteX30" fmla="*/ 2669487 w 12192000"/>
              <a:gd name="connsiteY30" fmla="*/ 456714 h 2125299"/>
              <a:gd name="connsiteX31" fmla="*/ 2703214 w 12192000"/>
              <a:gd name="connsiteY31" fmla="*/ 468763 h 2125299"/>
              <a:gd name="connsiteX32" fmla="*/ 2796522 w 12192000"/>
              <a:gd name="connsiteY32" fmla="*/ 482734 h 2125299"/>
              <a:gd name="connsiteX33" fmla="*/ 2954312 w 12192000"/>
              <a:gd name="connsiteY33" fmla="*/ 498914 h 2125299"/>
              <a:gd name="connsiteX34" fmla="*/ 2987112 w 12192000"/>
              <a:gd name="connsiteY34" fmla="*/ 503901 h 2125299"/>
              <a:gd name="connsiteX35" fmla="*/ 3012152 w 12192000"/>
              <a:gd name="connsiteY35" fmla="*/ 514318 h 2125299"/>
              <a:gd name="connsiteX36" fmla="*/ 3015213 w 12192000"/>
              <a:gd name="connsiteY36" fmla="*/ 522079 h 2125299"/>
              <a:gd name="connsiteX37" fmla="*/ 3032748 w 12192000"/>
              <a:gd name="connsiteY37" fmla="*/ 525806 h 2125299"/>
              <a:gd name="connsiteX38" fmla="*/ 3036752 w 12192000"/>
              <a:gd name="connsiteY38" fmla="*/ 528078 h 2125299"/>
              <a:gd name="connsiteX39" fmla="*/ 3060378 w 12192000"/>
              <a:gd name="connsiteY39" fmla="*/ 539826 h 2125299"/>
              <a:gd name="connsiteX40" fmla="*/ 3127182 w 12192000"/>
              <a:gd name="connsiteY40" fmla="*/ 533088 h 2125299"/>
              <a:gd name="connsiteX41" fmla="*/ 3195910 w 12192000"/>
              <a:gd name="connsiteY41" fmla="*/ 550973 h 2125299"/>
              <a:gd name="connsiteX42" fmla="*/ 3617890 w 12192000"/>
              <a:gd name="connsiteY42" fmla="*/ 628206 h 2125299"/>
              <a:gd name="connsiteX43" fmla="*/ 3807441 w 12192000"/>
              <a:gd name="connsiteY43" fmla="*/ 611324 h 2125299"/>
              <a:gd name="connsiteX44" fmla="*/ 4011725 w 12192000"/>
              <a:gd name="connsiteY44" fmla="*/ 646408 h 2125299"/>
              <a:gd name="connsiteX45" fmla="*/ 4031290 w 12192000"/>
              <a:gd name="connsiteY45" fmla="*/ 638696 h 2125299"/>
              <a:gd name="connsiteX46" fmla="*/ 4052821 w 12192000"/>
              <a:gd name="connsiteY46" fmla="*/ 635966 h 2125299"/>
              <a:gd name="connsiteX47" fmla="*/ 4055305 w 12192000"/>
              <a:gd name="connsiteY47" fmla="*/ 637416 h 2125299"/>
              <a:gd name="connsiteX48" fmla="*/ 4079887 w 12192000"/>
              <a:gd name="connsiteY48" fmla="*/ 639545 h 2125299"/>
              <a:gd name="connsiteX49" fmla="*/ 4085575 w 12192000"/>
              <a:gd name="connsiteY49" fmla="*/ 636443 h 2125299"/>
              <a:gd name="connsiteX50" fmla="*/ 4102537 w 12192000"/>
              <a:gd name="connsiteY50" fmla="*/ 636785 h 2125299"/>
              <a:gd name="connsiteX51" fmla="*/ 4136209 w 12192000"/>
              <a:gd name="connsiteY51" fmla="*/ 634447 h 2125299"/>
              <a:gd name="connsiteX52" fmla="*/ 4142265 w 12192000"/>
              <a:gd name="connsiteY52" fmla="*/ 636834 h 2125299"/>
              <a:gd name="connsiteX53" fmla="*/ 4192674 w 12192000"/>
              <a:gd name="connsiteY53" fmla="*/ 637705 h 2125299"/>
              <a:gd name="connsiteX54" fmla="*/ 4193253 w 12192000"/>
              <a:gd name="connsiteY54" fmla="*/ 639059 h 2125299"/>
              <a:gd name="connsiteX55" fmla="*/ 4206961 w 12192000"/>
              <a:gd name="connsiteY55" fmla="*/ 645164 h 2125299"/>
              <a:gd name="connsiteX56" fmla="*/ 4233419 w 12192000"/>
              <a:gd name="connsiteY56" fmla="*/ 653772 h 2125299"/>
              <a:gd name="connsiteX57" fmla="*/ 4293005 w 12192000"/>
              <a:gd name="connsiteY57" fmla="*/ 690218 h 2125299"/>
              <a:gd name="connsiteX58" fmla="*/ 4345548 w 12192000"/>
              <a:gd name="connsiteY58" fmla="*/ 691276 h 2125299"/>
              <a:gd name="connsiteX59" fmla="*/ 4356083 w 12192000"/>
              <a:gd name="connsiteY59" fmla="*/ 692221 h 2125299"/>
              <a:gd name="connsiteX60" fmla="*/ 4356277 w 12192000"/>
              <a:gd name="connsiteY60" fmla="*/ 692542 h 2125299"/>
              <a:gd name="connsiteX61" fmla="*/ 4367359 w 12192000"/>
              <a:gd name="connsiteY61" fmla="*/ 694142 h 2125299"/>
              <a:gd name="connsiteX62" fmla="*/ 4375291 w 12192000"/>
              <a:gd name="connsiteY62" fmla="*/ 693944 h 2125299"/>
              <a:gd name="connsiteX63" fmla="*/ 4395729 w 12192000"/>
              <a:gd name="connsiteY63" fmla="*/ 695779 h 2125299"/>
              <a:gd name="connsiteX64" fmla="*/ 4402661 w 12192000"/>
              <a:gd name="connsiteY64" fmla="*/ 698419 h 2125299"/>
              <a:gd name="connsiteX65" fmla="*/ 4573609 w 12192000"/>
              <a:gd name="connsiteY65" fmla="*/ 786345 h 2125299"/>
              <a:gd name="connsiteX66" fmla="*/ 4696762 w 12192000"/>
              <a:gd name="connsiteY66" fmla="*/ 827919 h 2125299"/>
              <a:gd name="connsiteX67" fmla="*/ 4742697 w 12192000"/>
              <a:gd name="connsiteY67" fmla="*/ 841384 h 2125299"/>
              <a:gd name="connsiteX68" fmla="*/ 4818645 w 12192000"/>
              <a:gd name="connsiteY68" fmla="*/ 872387 h 2125299"/>
              <a:gd name="connsiteX69" fmla="*/ 4869308 w 12192000"/>
              <a:gd name="connsiteY69" fmla="*/ 891588 h 2125299"/>
              <a:gd name="connsiteX70" fmla="*/ 4889144 w 12192000"/>
              <a:gd name="connsiteY70" fmla="*/ 877452 h 2125299"/>
              <a:gd name="connsiteX71" fmla="*/ 4974941 w 12192000"/>
              <a:gd name="connsiteY71" fmla="*/ 919525 h 2125299"/>
              <a:gd name="connsiteX72" fmla="*/ 5031554 w 12192000"/>
              <a:gd name="connsiteY72" fmla="*/ 941054 h 2125299"/>
              <a:gd name="connsiteX73" fmla="*/ 5065247 w 12192000"/>
              <a:gd name="connsiteY73" fmla="*/ 954101 h 2125299"/>
              <a:gd name="connsiteX74" fmla="*/ 5167480 w 12192000"/>
              <a:gd name="connsiteY74" fmla="*/ 975737 h 2125299"/>
              <a:gd name="connsiteX75" fmla="*/ 5367606 w 12192000"/>
              <a:gd name="connsiteY75" fmla="*/ 979572 h 2125299"/>
              <a:gd name="connsiteX76" fmla="*/ 5420147 w 12192000"/>
              <a:gd name="connsiteY76" fmla="*/ 990173 h 2125299"/>
              <a:gd name="connsiteX77" fmla="*/ 5424409 w 12192000"/>
              <a:gd name="connsiteY77" fmla="*/ 996521 h 2125299"/>
              <a:gd name="connsiteX78" fmla="*/ 5510134 w 12192000"/>
              <a:gd name="connsiteY78" fmla="*/ 992406 h 2125299"/>
              <a:gd name="connsiteX79" fmla="*/ 5609186 w 12192000"/>
              <a:gd name="connsiteY79" fmla="*/ 1024593 h 2125299"/>
              <a:gd name="connsiteX80" fmla="*/ 5679724 w 12192000"/>
              <a:gd name="connsiteY80" fmla="*/ 1055016 h 2125299"/>
              <a:gd name="connsiteX81" fmla="*/ 5721088 w 12192000"/>
              <a:gd name="connsiteY81" fmla="*/ 1069425 h 2125299"/>
              <a:gd name="connsiteX82" fmla="*/ 5749177 w 12192000"/>
              <a:gd name="connsiteY82" fmla="*/ 1082850 h 2125299"/>
              <a:gd name="connsiteX83" fmla="*/ 5831496 w 12192000"/>
              <a:gd name="connsiteY83" fmla="*/ 1101199 h 2125299"/>
              <a:gd name="connsiteX84" fmla="*/ 5972470 w 12192000"/>
              <a:gd name="connsiteY84" fmla="*/ 1125001 h 2125299"/>
              <a:gd name="connsiteX85" fmla="*/ 6060089 w 12192000"/>
              <a:gd name="connsiteY85" fmla="*/ 1170157 h 2125299"/>
              <a:gd name="connsiteX86" fmla="*/ 6121076 w 12192000"/>
              <a:gd name="connsiteY86" fmla="*/ 1171554 h 2125299"/>
              <a:gd name="connsiteX87" fmla="*/ 6129536 w 12192000"/>
              <a:gd name="connsiteY87" fmla="*/ 1174362 h 2125299"/>
              <a:gd name="connsiteX88" fmla="*/ 6156730 w 12192000"/>
              <a:gd name="connsiteY88" fmla="*/ 1170983 h 2125299"/>
              <a:gd name="connsiteX89" fmla="*/ 6202072 w 12192000"/>
              <a:gd name="connsiteY89" fmla="*/ 1160220 h 2125299"/>
              <a:gd name="connsiteX90" fmla="*/ 6238235 w 12192000"/>
              <a:gd name="connsiteY90" fmla="*/ 1156854 h 2125299"/>
              <a:gd name="connsiteX91" fmla="*/ 6304671 w 12192000"/>
              <a:gd name="connsiteY91" fmla="*/ 1158193 h 2125299"/>
              <a:gd name="connsiteX92" fmla="*/ 6336324 w 12192000"/>
              <a:gd name="connsiteY92" fmla="*/ 1163356 h 2125299"/>
              <a:gd name="connsiteX93" fmla="*/ 6337500 w 12192000"/>
              <a:gd name="connsiteY93" fmla="*/ 1162803 h 2125299"/>
              <a:gd name="connsiteX94" fmla="*/ 6341015 w 12192000"/>
              <a:gd name="connsiteY94" fmla="*/ 1165794 h 2125299"/>
              <a:gd name="connsiteX95" fmla="*/ 6346894 w 12192000"/>
              <a:gd name="connsiteY95" fmla="*/ 1166857 h 2125299"/>
              <a:gd name="connsiteX96" fmla="*/ 6361616 w 12192000"/>
              <a:gd name="connsiteY96" fmla="*/ 1164764 h 2125299"/>
              <a:gd name="connsiteX97" fmla="*/ 6366928 w 12192000"/>
              <a:gd name="connsiteY97" fmla="*/ 1163151 h 2125299"/>
              <a:gd name="connsiteX98" fmla="*/ 6375178 w 12192000"/>
              <a:gd name="connsiteY98" fmla="*/ 1162548 h 2125299"/>
              <a:gd name="connsiteX99" fmla="*/ 6375449 w 12192000"/>
              <a:gd name="connsiteY99" fmla="*/ 1162796 h 2125299"/>
              <a:gd name="connsiteX100" fmla="*/ 6383035 w 12192000"/>
              <a:gd name="connsiteY100" fmla="*/ 1161716 h 2125299"/>
              <a:gd name="connsiteX101" fmla="*/ 6419268 w 12192000"/>
              <a:gd name="connsiteY101" fmla="*/ 1153120 h 2125299"/>
              <a:gd name="connsiteX102" fmla="*/ 6475903 w 12192000"/>
              <a:gd name="connsiteY102" fmla="*/ 1174324 h 2125299"/>
              <a:gd name="connsiteX103" fmla="*/ 6497710 w 12192000"/>
              <a:gd name="connsiteY103" fmla="*/ 1177087 h 2125299"/>
              <a:gd name="connsiteX104" fmla="*/ 6509733 w 12192000"/>
              <a:gd name="connsiteY104" fmla="*/ 1179965 h 2125299"/>
              <a:gd name="connsiteX105" fmla="*/ 6510723 w 12192000"/>
              <a:gd name="connsiteY105" fmla="*/ 1181048 h 2125299"/>
              <a:gd name="connsiteX106" fmla="*/ 6545420 w 12192000"/>
              <a:gd name="connsiteY106" fmla="*/ 1172676 h 2125299"/>
              <a:gd name="connsiteX107" fmla="*/ 6550594 w 12192000"/>
              <a:gd name="connsiteY107" fmla="*/ 1173675 h 2125299"/>
              <a:gd name="connsiteX108" fmla="*/ 6572484 w 12192000"/>
              <a:gd name="connsiteY108" fmla="*/ 1165516 h 2125299"/>
              <a:gd name="connsiteX109" fmla="*/ 6584180 w 12192000"/>
              <a:gd name="connsiteY109" fmla="*/ 1162742 h 2125299"/>
              <a:gd name="connsiteX110" fmla="*/ 6586682 w 12192000"/>
              <a:gd name="connsiteY110" fmla="*/ 1158988 h 2125299"/>
              <a:gd name="connsiteX111" fmla="*/ 6604353 w 12192000"/>
              <a:gd name="connsiteY111" fmla="*/ 1156401 h 2125299"/>
              <a:gd name="connsiteX112" fmla="*/ 6606684 w 12192000"/>
              <a:gd name="connsiteY112" fmla="*/ 1157225 h 2125299"/>
              <a:gd name="connsiteX113" fmla="*/ 6620136 w 12192000"/>
              <a:gd name="connsiteY113" fmla="*/ 1150923 h 2125299"/>
              <a:gd name="connsiteX114" fmla="*/ 6784576 w 12192000"/>
              <a:gd name="connsiteY114" fmla="*/ 1134382 h 2125299"/>
              <a:gd name="connsiteX115" fmla="*/ 6953259 w 12192000"/>
              <a:gd name="connsiteY115" fmla="*/ 1126462 h 2125299"/>
              <a:gd name="connsiteX116" fmla="*/ 7219588 w 12192000"/>
              <a:gd name="connsiteY116" fmla="*/ 1100407 h 2125299"/>
              <a:gd name="connsiteX117" fmla="*/ 7349606 w 12192000"/>
              <a:gd name="connsiteY117" fmla="*/ 1069052 h 2125299"/>
              <a:gd name="connsiteX118" fmla="*/ 7363183 w 12192000"/>
              <a:gd name="connsiteY118" fmla="*/ 1069146 h 2125299"/>
              <a:gd name="connsiteX119" fmla="*/ 7368692 w 12192000"/>
              <a:gd name="connsiteY119" fmla="*/ 1075406 h 2125299"/>
              <a:gd name="connsiteX120" fmla="*/ 7390331 w 12192000"/>
              <a:gd name="connsiteY120" fmla="*/ 1080015 h 2125299"/>
              <a:gd name="connsiteX121" fmla="*/ 7414856 w 12192000"/>
              <a:gd name="connsiteY121" fmla="*/ 1078449 h 2125299"/>
              <a:gd name="connsiteX122" fmla="*/ 7533470 w 12192000"/>
              <a:gd name="connsiteY122" fmla="*/ 1118699 h 2125299"/>
              <a:gd name="connsiteX123" fmla="*/ 7683987 w 12192000"/>
              <a:gd name="connsiteY123" fmla="*/ 1126505 h 2125299"/>
              <a:gd name="connsiteX124" fmla="*/ 7785748 w 12192000"/>
              <a:gd name="connsiteY124" fmla="*/ 1158299 h 2125299"/>
              <a:gd name="connsiteX125" fmla="*/ 8005963 w 12192000"/>
              <a:gd name="connsiteY125" fmla="*/ 1183261 h 2125299"/>
              <a:gd name="connsiteX126" fmla="*/ 8232344 w 12192000"/>
              <a:gd name="connsiteY126" fmla="*/ 1194168 h 2125299"/>
              <a:gd name="connsiteX127" fmla="*/ 8317643 w 12192000"/>
              <a:gd name="connsiteY127" fmla="*/ 1189823 h 2125299"/>
              <a:gd name="connsiteX128" fmla="*/ 8333297 w 12192000"/>
              <a:gd name="connsiteY128" fmla="*/ 1197210 h 2125299"/>
              <a:gd name="connsiteX129" fmla="*/ 8355125 w 12192000"/>
              <a:gd name="connsiteY129" fmla="*/ 1201619 h 2125299"/>
              <a:gd name="connsiteX130" fmla="*/ 8461336 w 12192000"/>
              <a:gd name="connsiteY130" fmla="*/ 1218091 h 2125299"/>
              <a:gd name="connsiteX131" fmla="*/ 8523472 w 12192000"/>
              <a:gd name="connsiteY131" fmla="*/ 1230508 h 2125299"/>
              <a:gd name="connsiteX132" fmla="*/ 8544856 w 12192000"/>
              <a:gd name="connsiteY132" fmla="*/ 1239250 h 2125299"/>
              <a:gd name="connsiteX133" fmla="*/ 8576214 w 12192000"/>
              <a:gd name="connsiteY133" fmla="*/ 1248753 h 2125299"/>
              <a:gd name="connsiteX134" fmla="*/ 8629837 w 12192000"/>
              <a:gd name="connsiteY134" fmla="*/ 1268640 h 2125299"/>
              <a:gd name="connsiteX135" fmla="*/ 8659879 w 12192000"/>
              <a:gd name="connsiteY135" fmla="*/ 1274374 h 2125299"/>
              <a:gd name="connsiteX136" fmla="*/ 8675677 w 12192000"/>
              <a:gd name="connsiteY136" fmla="*/ 1281034 h 2125299"/>
              <a:gd name="connsiteX137" fmla="*/ 8682750 w 12192000"/>
              <a:gd name="connsiteY137" fmla="*/ 1281651 h 2125299"/>
              <a:gd name="connsiteX138" fmla="*/ 8705601 w 12192000"/>
              <a:gd name="connsiteY138" fmla="*/ 1286034 h 2125299"/>
              <a:gd name="connsiteX139" fmla="*/ 8718807 w 12192000"/>
              <a:gd name="connsiteY139" fmla="*/ 1288013 h 2125299"/>
              <a:gd name="connsiteX140" fmla="*/ 8724103 w 12192000"/>
              <a:gd name="connsiteY140" fmla="*/ 1288607 h 2125299"/>
              <a:gd name="connsiteX141" fmla="*/ 8736572 w 12192000"/>
              <a:gd name="connsiteY141" fmla="*/ 1286058 h 2125299"/>
              <a:gd name="connsiteX142" fmla="*/ 8751387 w 12192000"/>
              <a:gd name="connsiteY142" fmla="*/ 1290031 h 2125299"/>
              <a:gd name="connsiteX143" fmla="*/ 8768967 w 12192000"/>
              <a:gd name="connsiteY143" fmla="*/ 1288260 h 2125299"/>
              <a:gd name="connsiteX144" fmla="*/ 8772325 w 12192000"/>
              <a:gd name="connsiteY144" fmla="*/ 1292299 h 2125299"/>
              <a:gd name="connsiteX145" fmla="*/ 8785247 w 12192000"/>
              <a:gd name="connsiteY145" fmla="*/ 1297830 h 2125299"/>
              <a:gd name="connsiteX146" fmla="*/ 8797751 w 12192000"/>
              <a:gd name="connsiteY146" fmla="*/ 1295468 h 2125299"/>
              <a:gd name="connsiteX147" fmla="*/ 8822720 w 12192000"/>
              <a:gd name="connsiteY147" fmla="*/ 1296564 h 2125299"/>
              <a:gd name="connsiteX148" fmla="*/ 8829318 w 12192000"/>
              <a:gd name="connsiteY148" fmla="*/ 1298191 h 2125299"/>
              <a:gd name="connsiteX149" fmla="*/ 8853895 w 12192000"/>
              <a:gd name="connsiteY149" fmla="*/ 1296301 h 2125299"/>
              <a:gd name="connsiteX150" fmla="*/ 8892118 w 12192000"/>
              <a:gd name="connsiteY150" fmla="*/ 1297302 h 2125299"/>
              <a:gd name="connsiteX151" fmla="*/ 8935230 w 12192000"/>
              <a:gd name="connsiteY151" fmla="*/ 1301476 h 2125299"/>
              <a:gd name="connsiteX152" fmla="*/ 8948167 w 12192000"/>
              <a:gd name="connsiteY152" fmla="*/ 1299058 h 2125299"/>
              <a:gd name="connsiteX153" fmla="*/ 9028684 w 12192000"/>
              <a:gd name="connsiteY153" fmla="*/ 1300436 h 2125299"/>
              <a:gd name="connsiteX154" fmla="*/ 9051337 w 12192000"/>
              <a:gd name="connsiteY154" fmla="*/ 1300689 h 2125299"/>
              <a:gd name="connsiteX155" fmla="*/ 9070163 w 12192000"/>
              <a:gd name="connsiteY155" fmla="*/ 1304972 h 2125299"/>
              <a:gd name="connsiteX156" fmla="*/ 9073963 w 12192000"/>
              <a:gd name="connsiteY156" fmla="*/ 1309506 h 2125299"/>
              <a:gd name="connsiteX157" fmla="*/ 9086320 w 12192000"/>
              <a:gd name="connsiteY157" fmla="*/ 1310298 h 2125299"/>
              <a:gd name="connsiteX158" fmla="*/ 9089471 w 12192000"/>
              <a:gd name="connsiteY158" fmla="*/ 1311358 h 2125299"/>
              <a:gd name="connsiteX159" fmla="*/ 9107676 w 12192000"/>
              <a:gd name="connsiteY159" fmla="*/ 1316584 h 2125299"/>
              <a:gd name="connsiteX160" fmla="*/ 9149901 w 12192000"/>
              <a:gd name="connsiteY160" fmla="*/ 1306656 h 2125299"/>
              <a:gd name="connsiteX161" fmla="*/ 9262304 w 12192000"/>
              <a:gd name="connsiteY161" fmla="*/ 1348602 h 2125299"/>
              <a:gd name="connsiteX162" fmla="*/ 9493560 w 12192000"/>
              <a:gd name="connsiteY162" fmla="*/ 1323148 h 2125299"/>
              <a:gd name="connsiteX163" fmla="*/ 9613897 w 12192000"/>
              <a:gd name="connsiteY163" fmla="*/ 1296362 h 2125299"/>
              <a:gd name="connsiteX164" fmla="*/ 9755919 w 12192000"/>
              <a:gd name="connsiteY164" fmla="*/ 1300437 h 2125299"/>
              <a:gd name="connsiteX165" fmla="*/ 9766956 w 12192000"/>
              <a:gd name="connsiteY165" fmla="*/ 1293981 h 2125299"/>
              <a:gd name="connsiteX166" fmla="*/ 9780437 w 12192000"/>
              <a:gd name="connsiteY166" fmla="*/ 1290436 h 2125299"/>
              <a:gd name="connsiteX167" fmla="*/ 9782402 w 12192000"/>
              <a:gd name="connsiteY167" fmla="*/ 1291119 h 2125299"/>
              <a:gd name="connsiteX168" fmla="*/ 9799006 w 12192000"/>
              <a:gd name="connsiteY168" fmla="*/ 1290314 h 2125299"/>
              <a:gd name="connsiteX169" fmla="*/ 9802018 w 12192000"/>
              <a:gd name="connsiteY169" fmla="*/ 1287906 h 2125299"/>
              <a:gd name="connsiteX170" fmla="*/ 9813214 w 12192000"/>
              <a:gd name="connsiteY170" fmla="*/ 1286655 h 2125299"/>
              <a:gd name="connsiteX171" fmla="*/ 9834744 w 12192000"/>
              <a:gd name="connsiteY171" fmla="*/ 1282304 h 2125299"/>
              <a:gd name="connsiteX172" fmla="*/ 9839266 w 12192000"/>
              <a:gd name="connsiteY172" fmla="*/ 1283258 h 2125299"/>
              <a:gd name="connsiteX173" fmla="*/ 9872506 w 12192000"/>
              <a:gd name="connsiteY173" fmla="*/ 1279450 h 2125299"/>
              <a:gd name="connsiteX174" fmla="*/ 9873201 w 12192000"/>
              <a:gd name="connsiteY174" fmla="*/ 1280237 h 2125299"/>
              <a:gd name="connsiteX175" fmla="*/ 9883598 w 12192000"/>
              <a:gd name="connsiteY175" fmla="*/ 1282829 h 2125299"/>
              <a:gd name="connsiteX176" fmla="*/ 9902934 w 12192000"/>
              <a:gd name="connsiteY176" fmla="*/ 1285869 h 2125299"/>
              <a:gd name="connsiteX177" fmla="*/ 9950428 w 12192000"/>
              <a:gd name="connsiteY177" fmla="*/ 1303266 h 2125299"/>
              <a:gd name="connsiteX178" fmla="*/ 9985112 w 12192000"/>
              <a:gd name="connsiteY178" fmla="*/ 1299387 h 2125299"/>
              <a:gd name="connsiteX179" fmla="*/ 9992235 w 12192000"/>
              <a:gd name="connsiteY179" fmla="*/ 1299065 h 2125299"/>
              <a:gd name="connsiteX180" fmla="*/ 9992437 w 12192000"/>
              <a:gd name="connsiteY180" fmla="*/ 1299247 h 2125299"/>
              <a:gd name="connsiteX181" fmla="*/ 10000070 w 12192000"/>
              <a:gd name="connsiteY181" fmla="*/ 1299279 h 2125299"/>
              <a:gd name="connsiteX182" fmla="*/ 10005225 w 12192000"/>
              <a:gd name="connsiteY182" fmla="*/ 1298474 h 2125299"/>
              <a:gd name="connsiteX183" fmla="*/ 10019046 w 12192000"/>
              <a:gd name="connsiteY183" fmla="*/ 1297845 h 2125299"/>
              <a:gd name="connsiteX184" fmla="*/ 10024200 w 12192000"/>
              <a:gd name="connsiteY184" fmla="*/ 1298881 h 2125299"/>
              <a:gd name="connsiteX185" fmla="*/ 10026818 w 12192000"/>
              <a:gd name="connsiteY185" fmla="*/ 1301095 h 2125299"/>
              <a:gd name="connsiteX186" fmla="*/ 10027999 w 12192000"/>
              <a:gd name="connsiteY186" fmla="*/ 1300783 h 2125299"/>
              <a:gd name="connsiteX187" fmla="*/ 10055841 w 12192000"/>
              <a:gd name="connsiteY187" fmla="*/ 1305977 h 2125299"/>
              <a:gd name="connsiteX188" fmla="*/ 10116121 w 12192000"/>
              <a:gd name="connsiteY188" fmla="*/ 1310447 h 2125299"/>
              <a:gd name="connsiteX189" fmla="*/ 10149729 w 12192000"/>
              <a:gd name="connsiteY189" fmla="*/ 1310106 h 2125299"/>
              <a:gd name="connsiteX190" fmla="*/ 10242783 w 12192000"/>
              <a:gd name="connsiteY190" fmla="*/ 1312346 h 2125299"/>
              <a:gd name="connsiteX191" fmla="*/ 10336949 w 12192000"/>
              <a:gd name="connsiteY191" fmla="*/ 1317004 h 2125299"/>
              <a:gd name="connsiteX192" fmla="*/ 10388250 w 12192000"/>
              <a:gd name="connsiteY192" fmla="*/ 1332853 h 2125299"/>
              <a:gd name="connsiteX193" fmla="*/ 10393650 w 12192000"/>
              <a:gd name="connsiteY193" fmla="*/ 1333152 h 2125299"/>
              <a:gd name="connsiteX194" fmla="*/ 10406360 w 12192000"/>
              <a:gd name="connsiteY194" fmla="*/ 1330606 h 2125299"/>
              <a:gd name="connsiteX195" fmla="*/ 10410804 w 12192000"/>
              <a:gd name="connsiteY195" fmla="*/ 1329096 h 2125299"/>
              <a:gd name="connsiteX196" fmla="*/ 10418022 w 12192000"/>
              <a:gd name="connsiteY196" fmla="*/ 1328064 h 2125299"/>
              <a:gd name="connsiteX197" fmla="*/ 10418307 w 12192000"/>
              <a:gd name="connsiteY197" fmla="*/ 1328215 h 2125299"/>
              <a:gd name="connsiteX198" fmla="*/ 10424860 w 12192000"/>
              <a:gd name="connsiteY198" fmla="*/ 1326903 h 2125299"/>
              <a:gd name="connsiteX199" fmla="*/ 10455564 w 12192000"/>
              <a:gd name="connsiteY199" fmla="*/ 1318254 h 2125299"/>
              <a:gd name="connsiteX200" fmla="*/ 10509396 w 12192000"/>
              <a:gd name="connsiteY200" fmla="*/ 1328741 h 2125299"/>
              <a:gd name="connsiteX201" fmla="*/ 10529213 w 12192000"/>
              <a:gd name="connsiteY201" fmla="*/ 1329036 h 2125299"/>
              <a:gd name="connsiteX202" fmla="*/ 10540366 w 12192000"/>
              <a:gd name="connsiteY202" fmla="*/ 1330136 h 2125299"/>
              <a:gd name="connsiteX203" fmla="*/ 10541428 w 12192000"/>
              <a:gd name="connsiteY203" fmla="*/ 1330813 h 2125299"/>
              <a:gd name="connsiteX204" fmla="*/ 10570809 w 12192000"/>
              <a:gd name="connsiteY204" fmla="*/ 1322434 h 2125299"/>
              <a:gd name="connsiteX205" fmla="*/ 10575570 w 12192000"/>
              <a:gd name="connsiteY205" fmla="*/ 1322740 h 2125299"/>
              <a:gd name="connsiteX206" fmla="*/ 10593618 w 12192000"/>
              <a:gd name="connsiteY206" fmla="*/ 1315463 h 2125299"/>
              <a:gd name="connsiteX207" fmla="*/ 10603529 w 12192000"/>
              <a:gd name="connsiteY207" fmla="*/ 1312671 h 2125299"/>
              <a:gd name="connsiteX208" fmla="*/ 10605118 w 12192000"/>
              <a:gd name="connsiteY208" fmla="*/ 1309883 h 2125299"/>
              <a:gd name="connsiteX209" fmla="*/ 10620364 w 12192000"/>
              <a:gd name="connsiteY209" fmla="*/ 1306777 h 2125299"/>
              <a:gd name="connsiteX210" fmla="*/ 10622574 w 12192000"/>
              <a:gd name="connsiteY210" fmla="*/ 1307174 h 2125299"/>
              <a:gd name="connsiteX211" fmla="*/ 10633450 w 12192000"/>
              <a:gd name="connsiteY211" fmla="*/ 1301809 h 2125299"/>
              <a:gd name="connsiteX212" fmla="*/ 10640509 w 12192000"/>
              <a:gd name="connsiteY212" fmla="*/ 1293921 h 2125299"/>
              <a:gd name="connsiteX213" fmla="*/ 10776587 w 12192000"/>
              <a:gd name="connsiteY213" fmla="*/ 1278128 h 2125299"/>
              <a:gd name="connsiteX214" fmla="*/ 10876189 w 12192000"/>
              <a:gd name="connsiteY214" fmla="*/ 1235011 h 2125299"/>
              <a:gd name="connsiteX215" fmla="*/ 10950506 w 12192000"/>
              <a:gd name="connsiteY215" fmla="*/ 1227199 h 2125299"/>
              <a:gd name="connsiteX216" fmla="*/ 10984089 w 12192000"/>
              <a:gd name="connsiteY216" fmla="*/ 1239171 h 2125299"/>
              <a:gd name="connsiteX217" fmla="*/ 11159856 w 12192000"/>
              <a:gd name="connsiteY217" fmla="*/ 1205133 h 2125299"/>
              <a:gd name="connsiteX218" fmla="*/ 11208918 w 12192000"/>
              <a:gd name="connsiteY218" fmla="*/ 1203323 h 2125299"/>
              <a:gd name="connsiteX219" fmla="*/ 11243596 w 12192000"/>
              <a:gd name="connsiteY219" fmla="*/ 1187671 h 2125299"/>
              <a:gd name="connsiteX220" fmla="*/ 11263481 w 12192000"/>
              <a:gd name="connsiteY220" fmla="*/ 1190273 h 2125299"/>
              <a:gd name="connsiteX221" fmla="*/ 11267006 w 12192000"/>
              <a:gd name="connsiteY221" fmla="*/ 1190876 h 2125299"/>
              <a:gd name="connsiteX222" fmla="*/ 11279071 w 12192000"/>
              <a:gd name="connsiteY222" fmla="*/ 1189933 h 2125299"/>
              <a:gd name="connsiteX223" fmla="*/ 11285012 w 12192000"/>
              <a:gd name="connsiteY223" fmla="*/ 1193861 h 2125299"/>
              <a:gd name="connsiteX224" fmla="*/ 11304992 w 12192000"/>
              <a:gd name="connsiteY224" fmla="*/ 1195447 h 2125299"/>
              <a:gd name="connsiteX225" fmla="*/ 11326494 w 12192000"/>
              <a:gd name="connsiteY225" fmla="*/ 1192540 h 2125299"/>
              <a:gd name="connsiteX226" fmla="*/ 11425714 w 12192000"/>
              <a:gd name="connsiteY226" fmla="*/ 1174055 h 2125299"/>
              <a:gd name="connsiteX227" fmla="*/ 11486762 w 12192000"/>
              <a:gd name="connsiteY227" fmla="*/ 1165661 h 2125299"/>
              <a:gd name="connsiteX228" fmla="*/ 11512604 w 12192000"/>
              <a:gd name="connsiteY228" fmla="*/ 1166655 h 2125299"/>
              <a:gd name="connsiteX229" fmla="*/ 11546907 w 12192000"/>
              <a:gd name="connsiteY229" fmla="*/ 1165230 h 2125299"/>
              <a:gd name="connsiteX230" fmla="*/ 11609497 w 12192000"/>
              <a:gd name="connsiteY230" fmla="*/ 1165957 h 2125299"/>
              <a:gd name="connsiteX231" fmla="*/ 11690028 w 12192000"/>
              <a:gd name="connsiteY231" fmla="*/ 1161299 h 2125299"/>
              <a:gd name="connsiteX232" fmla="*/ 11737363 w 12192000"/>
              <a:gd name="connsiteY232" fmla="*/ 1140042 h 2125299"/>
              <a:gd name="connsiteX233" fmla="*/ 11744299 w 12192000"/>
              <a:gd name="connsiteY233" fmla="*/ 1142517 h 2125299"/>
              <a:gd name="connsiteX234" fmla="*/ 11782489 w 12192000"/>
              <a:gd name="connsiteY234" fmla="*/ 1136559 h 2125299"/>
              <a:gd name="connsiteX235" fmla="*/ 11902393 w 12192000"/>
              <a:gd name="connsiteY235" fmla="*/ 1094179 h 2125299"/>
              <a:gd name="connsiteX236" fmla="*/ 11977404 w 12192000"/>
              <a:gd name="connsiteY236" fmla="*/ 1083129 h 2125299"/>
              <a:gd name="connsiteX237" fmla="*/ 12006265 w 12192000"/>
              <a:gd name="connsiteY237" fmla="*/ 1082677 h 2125299"/>
              <a:gd name="connsiteX238" fmla="*/ 12054478 w 12192000"/>
              <a:gd name="connsiteY238" fmla="*/ 1081702 h 2125299"/>
              <a:gd name="connsiteX239" fmla="*/ 12135890 w 12192000"/>
              <a:gd name="connsiteY239" fmla="*/ 1073294 h 2125299"/>
              <a:gd name="connsiteX240" fmla="*/ 12147804 w 12192000"/>
              <a:gd name="connsiteY240" fmla="*/ 1069307 h 2125299"/>
              <a:gd name="connsiteX241" fmla="*/ 12150693 w 12192000"/>
              <a:gd name="connsiteY241" fmla="*/ 1067201 h 2125299"/>
              <a:gd name="connsiteX242" fmla="*/ 12173723 w 12192000"/>
              <a:gd name="connsiteY242" fmla="*/ 1070977 h 2125299"/>
              <a:gd name="connsiteX243" fmla="*/ 12176111 w 12192000"/>
              <a:gd name="connsiteY243" fmla="*/ 1070987 h 2125299"/>
              <a:gd name="connsiteX244" fmla="*/ 12178994 w 12192000"/>
              <a:gd name="connsiteY244" fmla="*/ 1072387 h 2125299"/>
              <a:gd name="connsiteX245" fmla="*/ 12181611 w 12192000"/>
              <a:gd name="connsiteY245" fmla="*/ 1071008 h 2125299"/>
              <a:gd name="connsiteX246" fmla="*/ 12192000 w 12192000"/>
              <a:gd name="connsiteY246" fmla="*/ 1071048 h 2125299"/>
              <a:gd name="connsiteX247" fmla="*/ 12192000 w 12192000"/>
              <a:gd name="connsiteY247" fmla="*/ 2125299 h 2125299"/>
              <a:gd name="connsiteX248" fmla="*/ 0 w 12192000"/>
              <a:gd name="connsiteY248" fmla="*/ 2125299 h 2125299"/>
              <a:gd name="connsiteX249" fmla="*/ 0 w 12192000"/>
              <a:gd name="connsiteY249" fmla="*/ 36535 h 2125299"/>
              <a:gd name="connsiteX250" fmla="*/ 4593 w 12192000"/>
              <a:gd name="connsiteY250" fmla="*/ 36274 h 2125299"/>
              <a:gd name="connsiteX251" fmla="*/ 47461 w 12192000"/>
              <a:gd name="connsiteY251" fmla="*/ 44659 h 2125299"/>
              <a:gd name="connsiteX252" fmla="*/ 112677 w 12192000"/>
              <a:gd name="connsiteY252" fmla="*/ 44560 h 2125299"/>
              <a:gd name="connsiteX253" fmla="*/ 245484 w 12192000"/>
              <a:gd name="connsiteY253" fmla="*/ 35818 h 2125299"/>
              <a:gd name="connsiteX254" fmla="*/ 272548 w 12192000"/>
              <a:gd name="connsiteY254" fmla="*/ 748 h 212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2125299">
                <a:moveTo>
                  <a:pt x="272548" y="748"/>
                </a:moveTo>
                <a:cubicBezTo>
                  <a:pt x="300773" y="-3981"/>
                  <a:pt x="297569" y="14952"/>
                  <a:pt x="308291" y="23198"/>
                </a:cubicBezTo>
                <a:cubicBezTo>
                  <a:pt x="340262" y="26255"/>
                  <a:pt x="330461" y="41869"/>
                  <a:pt x="331008" y="54644"/>
                </a:cubicBezTo>
                <a:cubicBezTo>
                  <a:pt x="369402" y="30367"/>
                  <a:pt x="420320" y="70535"/>
                  <a:pt x="473809" y="84832"/>
                </a:cubicBezTo>
                <a:cubicBezTo>
                  <a:pt x="506333" y="90620"/>
                  <a:pt x="567396" y="41123"/>
                  <a:pt x="590515" y="75759"/>
                </a:cubicBezTo>
                <a:cubicBezTo>
                  <a:pt x="612115" y="71703"/>
                  <a:pt x="634725" y="104592"/>
                  <a:pt x="658737" y="81853"/>
                </a:cubicBezTo>
                <a:cubicBezTo>
                  <a:pt x="706341" y="100074"/>
                  <a:pt x="725776" y="89978"/>
                  <a:pt x="765295" y="112320"/>
                </a:cubicBezTo>
                <a:cubicBezTo>
                  <a:pt x="818532" y="124622"/>
                  <a:pt x="787086" y="81482"/>
                  <a:pt x="858608" y="106788"/>
                </a:cubicBezTo>
                <a:cubicBezTo>
                  <a:pt x="895761" y="102557"/>
                  <a:pt x="935587" y="104035"/>
                  <a:pt x="974247" y="111079"/>
                </a:cubicBezTo>
                <a:cubicBezTo>
                  <a:pt x="974127" y="119250"/>
                  <a:pt x="994918" y="112711"/>
                  <a:pt x="1003034" y="112399"/>
                </a:cubicBezTo>
                <a:cubicBezTo>
                  <a:pt x="1000287" y="117079"/>
                  <a:pt x="1014226" y="123070"/>
                  <a:pt x="1021976" y="120548"/>
                </a:cubicBezTo>
                <a:cubicBezTo>
                  <a:pt x="1146046" y="131898"/>
                  <a:pt x="1055591" y="159686"/>
                  <a:pt x="1139777" y="150384"/>
                </a:cubicBezTo>
                <a:cubicBezTo>
                  <a:pt x="1188859" y="156192"/>
                  <a:pt x="1156371" y="209898"/>
                  <a:pt x="1218983" y="195098"/>
                </a:cubicBezTo>
                <a:cubicBezTo>
                  <a:pt x="1275870" y="208244"/>
                  <a:pt x="1300521" y="236425"/>
                  <a:pt x="1361600" y="234226"/>
                </a:cubicBezTo>
                <a:cubicBezTo>
                  <a:pt x="1414808" y="246619"/>
                  <a:pt x="1456011" y="265360"/>
                  <a:pt x="1504917" y="269480"/>
                </a:cubicBezTo>
                <a:cubicBezTo>
                  <a:pt x="1519320" y="280137"/>
                  <a:pt x="1535053" y="286642"/>
                  <a:pt x="1557836" y="280554"/>
                </a:cubicBezTo>
                <a:cubicBezTo>
                  <a:pt x="1605776" y="294936"/>
                  <a:pt x="1609335" y="311659"/>
                  <a:pt x="1647629" y="307747"/>
                </a:cubicBezTo>
                <a:cubicBezTo>
                  <a:pt x="1666638" y="346333"/>
                  <a:pt x="1672614" y="318726"/>
                  <a:pt x="1707141" y="324382"/>
                </a:cubicBezTo>
                <a:cubicBezTo>
                  <a:pt x="1736108" y="326807"/>
                  <a:pt x="1699400" y="302916"/>
                  <a:pt x="1724737" y="308887"/>
                </a:cubicBezTo>
                <a:cubicBezTo>
                  <a:pt x="1745135" y="323634"/>
                  <a:pt x="1761521" y="302463"/>
                  <a:pt x="1781695" y="319023"/>
                </a:cubicBezTo>
                <a:cubicBezTo>
                  <a:pt x="1761843" y="332654"/>
                  <a:pt x="1837758" y="332510"/>
                  <a:pt x="1828035" y="346772"/>
                </a:cubicBezTo>
                <a:cubicBezTo>
                  <a:pt x="1867636" y="334316"/>
                  <a:pt x="1858787" y="361995"/>
                  <a:pt x="1894553" y="365435"/>
                </a:cubicBezTo>
                <a:cubicBezTo>
                  <a:pt x="1915264" y="362489"/>
                  <a:pt x="1926753" y="364436"/>
                  <a:pt x="1934204" y="376782"/>
                </a:cubicBezTo>
                <a:cubicBezTo>
                  <a:pt x="2031236" y="361281"/>
                  <a:pt x="1975806" y="387596"/>
                  <a:pt x="2049782" y="392960"/>
                </a:cubicBezTo>
                <a:cubicBezTo>
                  <a:pt x="2115757" y="394947"/>
                  <a:pt x="2184552" y="404263"/>
                  <a:pt x="2265893" y="385484"/>
                </a:cubicBezTo>
                <a:cubicBezTo>
                  <a:pt x="2283766" y="378565"/>
                  <a:pt x="2310299" y="382053"/>
                  <a:pt x="2325155" y="393272"/>
                </a:cubicBezTo>
                <a:cubicBezTo>
                  <a:pt x="2327713" y="395203"/>
                  <a:pt x="2329819" y="397295"/>
                  <a:pt x="2331409" y="399482"/>
                </a:cubicBezTo>
                <a:cubicBezTo>
                  <a:pt x="2383074" y="384393"/>
                  <a:pt x="2394630" y="402833"/>
                  <a:pt x="2422463" y="390427"/>
                </a:cubicBezTo>
                <a:cubicBezTo>
                  <a:pt x="2480963" y="399082"/>
                  <a:pt x="2512105" y="428125"/>
                  <a:pt x="2537405" y="417512"/>
                </a:cubicBezTo>
                <a:cubicBezTo>
                  <a:pt x="2564140" y="426365"/>
                  <a:pt x="2589155" y="454512"/>
                  <a:pt x="2621233" y="444423"/>
                </a:cubicBezTo>
                <a:cubicBezTo>
                  <a:pt x="2614640" y="458365"/>
                  <a:pt x="2659823" y="443488"/>
                  <a:pt x="2669487" y="456714"/>
                </a:cubicBezTo>
                <a:cubicBezTo>
                  <a:pt x="2675299" y="467500"/>
                  <a:pt x="2690364" y="465501"/>
                  <a:pt x="2703214" y="468763"/>
                </a:cubicBezTo>
                <a:cubicBezTo>
                  <a:pt x="2714773" y="479400"/>
                  <a:pt x="2776516" y="485708"/>
                  <a:pt x="2796522" y="482734"/>
                </a:cubicBezTo>
                <a:cubicBezTo>
                  <a:pt x="2851002" y="467755"/>
                  <a:pt x="2910424" y="509729"/>
                  <a:pt x="2954312" y="498914"/>
                </a:cubicBezTo>
                <a:cubicBezTo>
                  <a:pt x="2966698" y="499167"/>
                  <a:pt x="2977443" y="501036"/>
                  <a:pt x="2987112" y="503901"/>
                </a:cubicBezTo>
                <a:lnTo>
                  <a:pt x="3012152" y="514318"/>
                </a:lnTo>
                <a:lnTo>
                  <a:pt x="3015213" y="522079"/>
                </a:lnTo>
                <a:lnTo>
                  <a:pt x="3032748" y="525806"/>
                </a:lnTo>
                <a:lnTo>
                  <a:pt x="3036752" y="528078"/>
                </a:lnTo>
                <a:cubicBezTo>
                  <a:pt x="3044383" y="532445"/>
                  <a:pt x="3052071" y="536569"/>
                  <a:pt x="3060378" y="539826"/>
                </a:cubicBezTo>
                <a:cubicBezTo>
                  <a:pt x="3071778" y="509185"/>
                  <a:pt x="3132923" y="562486"/>
                  <a:pt x="3127182" y="533088"/>
                </a:cubicBezTo>
                <a:cubicBezTo>
                  <a:pt x="3174813" y="545658"/>
                  <a:pt x="3156853" y="514378"/>
                  <a:pt x="3195910" y="550973"/>
                </a:cubicBezTo>
                <a:cubicBezTo>
                  <a:pt x="3342236" y="558561"/>
                  <a:pt x="3472797" y="635110"/>
                  <a:pt x="3617890" y="628206"/>
                </a:cubicBezTo>
                <a:cubicBezTo>
                  <a:pt x="3645805" y="596605"/>
                  <a:pt x="3775341" y="607010"/>
                  <a:pt x="3807441" y="611324"/>
                </a:cubicBezTo>
                <a:cubicBezTo>
                  <a:pt x="3880134" y="625722"/>
                  <a:pt x="3950105" y="614086"/>
                  <a:pt x="4011725" y="646408"/>
                </a:cubicBezTo>
                <a:cubicBezTo>
                  <a:pt x="4017524" y="642820"/>
                  <a:pt x="4024139" y="640356"/>
                  <a:pt x="4031290" y="638696"/>
                </a:cubicBezTo>
                <a:lnTo>
                  <a:pt x="4052821" y="635966"/>
                </a:lnTo>
                <a:lnTo>
                  <a:pt x="4055305" y="637416"/>
                </a:lnTo>
                <a:cubicBezTo>
                  <a:pt x="4066790" y="641084"/>
                  <a:pt x="4074240" y="641116"/>
                  <a:pt x="4079887" y="639545"/>
                </a:cubicBezTo>
                <a:lnTo>
                  <a:pt x="4085575" y="636443"/>
                </a:lnTo>
                <a:lnTo>
                  <a:pt x="4102537" y="636785"/>
                </a:lnTo>
                <a:lnTo>
                  <a:pt x="4136209" y="634447"/>
                </a:lnTo>
                <a:lnTo>
                  <a:pt x="4142265" y="636834"/>
                </a:lnTo>
                <a:lnTo>
                  <a:pt x="4192674" y="637705"/>
                </a:lnTo>
                <a:lnTo>
                  <a:pt x="4193253" y="639059"/>
                </a:lnTo>
                <a:cubicBezTo>
                  <a:pt x="4195705" y="642113"/>
                  <a:pt x="4199680" y="644404"/>
                  <a:pt x="4206961" y="645164"/>
                </a:cubicBezTo>
                <a:cubicBezTo>
                  <a:pt x="4194106" y="663647"/>
                  <a:pt x="4210815" y="653163"/>
                  <a:pt x="4233419" y="653772"/>
                </a:cubicBezTo>
                <a:cubicBezTo>
                  <a:pt x="4218498" y="682616"/>
                  <a:pt x="4283718" y="672474"/>
                  <a:pt x="4293005" y="690218"/>
                </a:cubicBezTo>
                <a:cubicBezTo>
                  <a:pt x="4309947" y="690014"/>
                  <a:pt x="4327590" y="690326"/>
                  <a:pt x="4345548" y="691276"/>
                </a:cubicBezTo>
                <a:lnTo>
                  <a:pt x="4356083" y="692221"/>
                </a:lnTo>
                <a:lnTo>
                  <a:pt x="4356277" y="692542"/>
                </a:lnTo>
                <a:cubicBezTo>
                  <a:pt x="4358532" y="693394"/>
                  <a:pt x="4361984" y="693947"/>
                  <a:pt x="4367359" y="694142"/>
                </a:cubicBezTo>
                <a:lnTo>
                  <a:pt x="4375291" y="693944"/>
                </a:lnTo>
                <a:lnTo>
                  <a:pt x="4395729" y="695779"/>
                </a:lnTo>
                <a:lnTo>
                  <a:pt x="4402661" y="698419"/>
                </a:lnTo>
                <a:cubicBezTo>
                  <a:pt x="4432309" y="713514"/>
                  <a:pt x="4515126" y="733668"/>
                  <a:pt x="4573609" y="786345"/>
                </a:cubicBezTo>
                <a:cubicBezTo>
                  <a:pt x="4619496" y="801105"/>
                  <a:pt x="4652856" y="821411"/>
                  <a:pt x="4696762" y="827919"/>
                </a:cubicBezTo>
                <a:cubicBezTo>
                  <a:pt x="4707448" y="839001"/>
                  <a:pt x="4720338" y="846124"/>
                  <a:pt x="4742697" y="841384"/>
                </a:cubicBezTo>
                <a:cubicBezTo>
                  <a:pt x="4783280" y="857804"/>
                  <a:pt x="4782565" y="874219"/>
                  <a:pt x="4818645" y="872387"/>
                </a:cubicBezTo>
                <a:cubicBezTo>
                  <a:pt x="4829149" y="889552"/>
                  <a:pt x="4838965" y="884325"/>
                  <a:pt x="4869308" y="891588"/>
                </a:cubicBezTo>
                <a:cubicBezTo>
                  <a:pt x="4895318" y="895427"/>
                  <a:pt x="4867308" y="870356"/>
                  <a:pt x="4889144" y="877452"/>
                </a:cubicBezTo>
                <a:cubicBezTo>
                  <a:pt x="4906750" y="882107"/>
                  <a:pt x="4951206" y="908924"/>
                  <a:pt x="4974941" y="919525"/>
                </a:cubicBezTo>
                <a:cubicBezTo>
                  <a:pt x="5014251" y="909466"/>
                  <a:pt x="4999546" y="935881"/>
                  <a:pt x="5031554" y="941054"/>
                </a:cubicBezTo>
                <a:cubicBezTo>
                  <a:pt x="5051264" y="939258"/>
                  <a:pt x="5061344" y="941736"/>
                  <a:pt x="5065247" y="954101"/>
                </a:cubicBezTo>
                <a:cubicBezTo>
                  <a:pt x="5157993" y="944037"/>
                  <a:pt x="5100857" y="966735"/>
                  <a:pt x="5167480" y="975737"/>
                </a:cubicBezTo>
                <a:cubicBezTo>
                  <a:pt x="5227558" y="981052"/>
                  <a:pt x="5288483" y="993624"/>
                  <a:pt x="5367606" y="979572"/>
                </a:cubicBezTo>
                <a:cubicBezTo>
                  <a:pt x="5385656" y="973774"/>
                  <a:pt x="5409182" y="978520"/>
                  <a:pt x="5420147" y="990173"/>
                </a:cubicBezTo>
                <a:cubicBezTo>
                  <a:pt x="5422034" y="992178"/>
                  <a:pt x="5423469" y="994317"/>
                  <a:pt x="5424409" y="996521"/>
                </a:cubicBezTo>
                <a:cubicBezTo>
                  <a:pt x="5475416" y="984529"/>
                  <a:pt x="5481637" y="1003019"/>
                  <a:pt x="5510134" y="992406"/>
                </a:cubicBezTo>
                <a:cubicBezTo>
                  <a:pt x="5561767" y="1003808"/>
                  <a:pt x="5583442" y="1033596"/>
                  <a:pt x="5609186" y="1024593"/>
                </a:cubicBezTo>
                <a:cubicBezTo>
                  <a:pt x="5631617" y="1034559"/>
                  <a:pt x="5647884" y="1063164"/>
                  <a:pt x="5679724" y="1055016"/>
                </a:cubicBezTo>
                <a:cubicBezTo>
                  <a:pt x="5670356" y="1068212"/>
                  <a:pt x="5715366" y="1056091"/>
                  <a:pt x="5721088" y="1069425"/>
                </a:cubicBezTo>
                <a:cubicBezTo>
                  <a:pt x="5723859" y="1080193"/>
                  <a:pt x="5738161" y="1079024"/>
                  <a:pt x="5749177" y="1082850"/>
                </a:cubicBezTo>
                <a:cubicBezTo>
                  <a:pt x="5757258" y="1093768"/>
                  <a:pt x="5812426" y="1103058"/>
                  <a:pt x="5831496" y="1101199"/>
                </a:cubicBezTo>
                <a:cubicBezTo>
                  <a:pt x="5885060" y="1089456"/>
                  <a:pt x="5929614" y="1133247"/>
                  <a:pt x="5972470" y="1125001"/>
                </a:cubicBezTo>
                <a:cubicBezTo>
                  <a:pt x="6017700" y="1128529"/>
                  <a:pt x="6032686" y="1155801"/>
                  <a:pt x="6060089" y="1170157"/>
                </a:cubicBezTo>
                <a:cubicBezTo>
                  <a:pt x="6091361" y="1165030"/>
                  <a:pt x="6106237" y="1167043"/>
                  <a:pt x="6121076" y="1171554"/>
                </a:cubicBezTo>
                <a:lnTo>
                  <a:pt x="6129536" y="1174362"/>
                </a:lnTo>
                <a:lnTo>
                  <a:pt x="6156730" y="1170983"/>
                </a:lnTo>
                <a:cubicBezTo>
                  <a:pt x="6172431" y="1168033"/>
                  <a:pt x="6187209" y="1164343"/>
                  <a:pt x="6202072" y="1160220"/>
                </a:cubicBezTo>
                <a:cubicBezTo>
                  <a:pt x="6216529" y="1165719"/>
                  <a:pt x="6229219" y="1167416"/>
                  <a:pt x="6238235" y="1156854"/>
                </a:cubicBezTo>
                <a:cubicBezTo>
                  <a:pt x="6273622" y="1157454"/>
                  <a:pt x="6285701" y="1170641"/>
                  <a:pt x="6304671" y="1158193"/>
                </a:cubicBezTo>
                <a:cubicBezTo>
                  <a:pt x="6330082" y="1179074"/>
                  <a:pt x="6328934" y="1170454"/>
                  <a:pt x="6336324" y="1163356"/>
                </a:cubicBezTo>
                <a:lnTo>
                  <a:pt x="6337500" y="1162803"/>
                </a:lnTo>
                <a:lnTo>
                  <a:pt x="6341015" y="1165794"/>
                </a:lnTo>
                <a:lnTo>
                  <a:pt x="6346894" y="1166857"/>
                </a:lnTo>
                <a:lnTo>
                  <a:pt x="6361616" y="1164764"/>
                </a:lnTo>
                <a:lnTo>
                  <a:pt x="6366928" y="1163151"/>
                </a:lnTo>
                <a:cubicBezTo>
                  <a:pt x="6370672" y="1162349"/>
                  <a:pt x="6373264" y="1162209"/>
                  <a:pt x="6375178" y="1162548"/>
                </a:cubicBezTo>
                <a:lnTo>
                  <a:pt x="6375449" y="1162796"/>
                </a:lnTo>
                <a:lnTo>
                  <a:pt x="6383035" y="1161716"/>
                </a:lnTo>
                <a:cubicBezTo>
                  <a:pt x="6395680" y="1159294"/>
                  <a:pt x="6407827" y="1156369"/>
                  <a:pt x="6419268" y="1153120"/>
                </a:cubicBezTo>
                <a:cubicBezTo>
                  <a:pt x="6433418" y="1167018"/>
                  <a:pt x="6473334" y="1146289"/>
                  <a:pt x="6475903" y="1174324"/>
                </a:cubicBezTo>
                <a:cubicBezTo>
                  <a:pt x="6491558" y="1170761"/>
                  <a:pt x="6498306" y="1158526"/>
                  <a:pt x="6497710" y="1177087"/>
                </a:cubicBezTo>
                <a:cubicBezTo>
                  <a:pt x="6503000" y="1176435"/>
                  <a:pt x="6506716" y="1177726"/>
                  <a:pt x="6509733" y="1179965"/>
                </a:cubicBezTo>
                <a:lnTo>
                  <a:pt x="6510723" y="1181048"/>
                </a:lnTo>
                <a:lnTo>
                  <a:pt x="6545420" y="1172676"/>
                </a:lnTo>
                <a:lnTo>
                  <a:pt x="6550594" y="1173675"/>
                </a:lnTo>
                <a:lnTo>
                  <a:pt x="6572484" y="1165516"/>
                </a:lnTo>
                <a:lnTo>
                  <a:pt x="6584180" y="1162742"/>
                </a:lnTo>
                <a:lnTo>
                  <a:pt x="6586682" y="1158988"/>
                </a:lnTo>
                <a:cubicBezTo>
                  <a:pt x="6589832" y="1156582"/>
                  <a:pt x="6594919" y="1155261"/>
                  <a:pt x="6604353" y="1156401"/>
                </a:cubicBezTo>
                <a:lnTo>
                  <a:pt x="6606684" y="1157225"/>
                </a:lnTo>
                <a:lnTo>
                  <a:pt x="6620136" y="1150923"/>
                </a:lnTo>
                <a:cubicBezTo>
                  <a:pt x="6649785" y="1147116"/>
                  <a:pt x="6729055" y="1138459"/>
                  <a:pt x="6784576" y="1134382"/>
                </a:cubicBezTo>
                <a:cubicBezTo>
                  <a:pt x="6840096" y="1130305"/>
                  <a:pt x="6913323" y="1131550"/>
                  <a:pt x="6953259" y="1126462"/>
                </a:cubicBezTo>
                <a:cubicBezTo>
                  <a:pt x="7027069" y="1116820"/>
                  <a:pt x="7161982" y="1106001"/>
                  <a:pt x="7219588" y="1100407"/>
                </a:cubicBezTo>
                <a:lnTo>
                  <a:pt x="7349606" y="1069052"/>
                </a:lnTo>
                <a:lnTo>
                  <a:pt x="7363183" y="1069146"/>
                </a:lnTo>
                <a:lnTo>
                  <a:pt x="7368692" y="1075406"/>
                </a:lnTo>
                <a:lnTo>
                  <a:pt x="7390331" y="1080015"/>
                </a:lnTo>
                <a:cubicBezTo>
                  <a:pt x="7398175" y="1080780"/>
                  <a:pt x="7406316" y="1080473"/>
                  <a:pt x="7414856" y="1078449"/>
                </a:cubicBezTo>
                <a:cubicBezTo>
                  <a:pt x="7433682" y="1065359"/>
                  <a:pt x="7502852" y="1121895"/>
                  <a:pt x="7533470" y="1118699"/>
                </a:cubicBezTo>
                <a:cubicBezTo>
                  <a:pt x="7578323" y="1126708"/>
                  <a:pt x="7636724" y="1112382"/>
                  <a:pt x="7683987" y="1126505"/>
                </a:cubicBezTo>
                <a:cubicBezTo>
                  <a:pt x="7721485" y="1148747"/>
                  <a:pt x="7737880" y="1146490"/>
                  <a:pt x="7785748" y="1158299"/>
                </a:cubicBezTo>
                <a:cubicBezTo>
                  <a:pt x="7845381" y="1168988"/>
                  <a:pt x="7937474" y="1183009"/>
                  <a:pt x="8005963" y="1183261"/>
                </a:cubicBezTo>
                <a:cubicBezTo>
                  <a:pt x="8089727" y="1185592"/>
                  <a:pt x="8182871" y="1194640"/>
                  <a:pt x="8232344" y="1194168"/>
                </a:cubicBezTo>
                <a:lnTo>
                  <a:pt x="8317643" y="1189823"/>
                </a:lnTo>
                <a:lnTo>
                  <a:pt x="8333297" y="1197210"/>
                </a:lnTo>
                <a:cubicBezTo>
                  <a:pt x="8339519" y="1199358"/>
                  <a:pt x="8346635" y="1200946"/>
                  <a:pt x="8355125" y="1201619"/>
                </a:cubicBezTo>
                <a:cubicBezTo>
                  <a:pt x="8387013" y="1196889"/>
                  <a:pt x="8421519" y="1224907"/>
                  <a:pt x="8461336" y="1218091"/>
                </a:cubicBezTo>
                <a:cubicBezTo>
                  <a:pt x="8475572" y="1217123"/>
                  <a:pt x="8517135" y="1223554"/>
                  <a:pt x="8523472" y="1230508"/>
                </a:cubicBezTo>
                <a:cubicBezTo>
                  <a:pt x="8531824" y="1233031"/>
                  <a:pt x="8542504" y="1232447"/>
                  <a:pt x="8544856" y="1239250"/>
                </a:cubicBezTo>
                <a:cubicBezTo>
                  <a:pt x="8549489" y="1247699"/>
                  <a:pt x="8582889" y="1240551"/>
                  <a:pt x="8576214" y="1248753"/>
                </a:cubicBezTo>
                <a:cubicBezTo>
                  <a:pt x="8599854" y="1243967"/>
                  <a:pt x="8612778" y="1262132"/>
                  <a:pt x="8629837" y="1268640"/>
                </a:cubicBezTo>
                <a:cubicBezTo>
                  <a:pt x="8639362" y="1265945"/>
                  <a:pt x="8648376" y="1269339"/>
                  <a:pt x="8659879" y="1274374"/>
                </a:cubicBezTo>
                <a:lnTo>
                  <a:pt x="8675677" y="1281034"/>
                </a:lnTo>
                <a:lnTo>
                  <a:pt x="8682750" y="1281651"/>
                </a:lnTo>
                <a:cubicBezTo>
                  <a:pt x="8691190" y="1282990"/>
                  <a:pt x="8698805" y="1284653"/>
                  <a:pt x="8705601" y="1286034"/>
                </a:cubicBezTo>
                <a:lnTo>
                  <a:pt x="8718807" y="1288013"/>
                </a:lnTo>
                <a:lnTo>
                  <a:pt x="8724103" y="1288607"/>
                </a:lnTo>
                <a:lnTo>
                  <a:pt x="8736572" y="1286058"/>
                </a:lnTo>
                <a:lnTo>
                  <a:pt x="8751387" y="1290031"/>
                </a:lnTo>
                <a:lnTo>
                  <a:pt x="8768967" y="1288260"/>
                </a:lnTo>
                <a:cubicBezTo>
                  <a:pt x="8769729" y="1289656"/>
                  <a:pt x="8770860" y="1291018"/>
                  <a:pt x="8772325" y="1292299"/>
                </a:cubicBezTo>
                <a:lnTo>
                  <a:pt x="8785247" y="1297830"/>
                </a:lnTo>
                <a:lnTo>
                  <a:pt x="8797751" y="1295468"/>
                </a:lnTo>
                <a:cubicBezTo>
                  <a:pt x="8796928" y="1302361"/>
                  <a:pt x="8811445" y="1296717"/>
                  <a:pt x="8822720" y="1296564"/>
                </a:cubicBezTo>
                <a:lnTo>
                  <a:pt x="8829318" y="1298191"/>
                </a:lnTo>
                <a:lnTo>
                  <a:pt x="8853895" y="1296301"/>
                </a:lnTo>
                <a:cubicBezTo>
                  <a:pt x="8867192" y="1296040"/>
                  <a:pt x="8879869" y="1296483"/>
                  <a:pt x="8892118" y="1297302"/>
                </a:cubicBezTo>
                <a:lnTo>
                  <a:pt x="8935230" y="1301476"/>
                </a:lnTo>
                <a:lnTo>
                  <a:pt x="8948167" y="1299058"/>
                </a:lnTo>
                <a:cubicBezTo>
                  <a:pt x="8976687" y="1298537"/>
                  <a:pt x="9008985" y="1308290"/>
                  <a:pt x="9028684" y="1300436"/>
                </a:cubicBezTo>
                <a:cubicBezTo>
                  <a:pt x="9036859" y="1299524"/>
                  <a:pt x="9044335" y="1299752"/>
                  <a:pt x="9051337" y="1300689"/>
                </a:cubicBezTo>
                <a:lnTo>
                  <a:pt x="9070163" y="1304972"/>
                </a:lnTo>
                <a:lnTo>
                  <a:pt x="9073963" y="1309506"/>
                </a:lnTo>
                <a:lnTo>
                  <a:pt x="9086320" y="1310298"/>
                </a:lnTo>
                <a:lnTo>
                  <a:pt x="9089471" y="1311358"/>
                </a:lnTo>
                <a:cubicBezTo>
                  <a:pt x="9095485" y="1313401"/>
                  <a:pt x="9101478" y="1315286"/>
                  <a:pt x="9107676" y="1316584"/>
                </a:cubicBezTo>
                <a:cubicBezTo>
                  <a:pt x="9108055" y="1296655"/>
                  <a:pt x="9160471" y="1324339"/>
                  <a:pt x="9149901" y="1306656"/>
                </a:cubicBezTo>
                <a:cubicBezTo>
                  <a:pt x="9184035" y="1310321"/>
                  <a:pt x="9228231" y="1329343"/>
                  <a:pt x="9262304" y="1348602"/>
                </a:cubicBezTo>
                <a:cubicBezTo>
                  <a:pt x="9319579" y="1351351"/>
                  <a:pt x="9427326" y="1318999"/>
                  <a:pt x="9493560" y="1323148"/>
                </a:cubicBezTo>
                <a:cubicBezTo>
                  <a:pt x="9504543" y="1301202"/>
                  <a:pt x="9590261" y="1273650"/>
                  <a:pt x="9613897" y="1296362"/>
                </a:cubicBezTo>
                <a:cubicBezTo>
                  <a:pt x="9664878" y="1298996"/>
                  <a:pt x="9708047" y="1285766"/>
                  <a:pt x="9755919" y="1300437"/>
                </a:cubicBezTo>
                <a:cubicBezTo>
                  <a:pt x="9758890" y="1297718"/>
                  <a:pt x="9762653" y="1295623"/>
                  <a:pt x="9766956" y="1293981"/>
                </a:cubicBezTo>
                <a:lnTo>
                  <a:pt x="9780437" y="1290436"/>
                </a:lnTo>
                <a:lnTo>
                  <a:pt x="9782402" y="1291119"/>
                </a:lnTo>
                <a:cubicBezTo>
                  <a:pt x="9790778" y="1292395"/>
                  <a:pt x="9795670" y="1291773"/>
                  <a:pt x="9799006" y="1290314"/>
                </a:cubicBezTo>
                <a:lnTo>
                  <a:pt x="9802018" y="1287906"/>
                </a:lnTo>
                <a:lnTo>
                  <a:pt x="9813214" y="1286655"/>
                </a:lnTo>
                <a:lnTo>
                  <a:pt x="9834744" y="1282304"/>
                </a:lnTo>
                <a:lnTo>
                  <a:pt x="9839266" y="1283258"/>
                </a:lnTo>
                <a:lnTo>
                  <a:pt x="9872506" y="1279450"/>
                </a:lnTo>
                <a:lnTo>
                  <a:pt x="9873201" y="1280237"/>
                </a:lnTo>
                <a:cubicBezTo>
                  <a:pt x="9875513" y="1281913"/>
                  <a:pt x="9878649" y="1282986"/>
                  <a:pt x="9883598" y="1282829"/>
                </a:cubicBezTo>
                <a:cubicBezTo>
                  <a:pt x="9879452" y="1295367"/>
                  <a:pt x="9887978" y="1287443"/>
                  <a:pt x="9902934" y="1285869"/>
                </a:cubicBezTo>
                <a:cubicBezTo>
                  <a:pt x="9899830" y="1304991"/>
                  <a:pt x="9940231" y="1293097"/>
                  <a:pt x="9950428" y="1303266"/>
                </a:cubicBezTo>
                <a:cubicBezTo>
                  <a:pt x="9961484" y="1301679"/>
                  <a:pt x="9973120" y="1300351"/>
                  <a:pt x="9985112" y="1299387"/>
                </a:cubicBezTo>
                <a:lnTo>
                  <a:pt x="9992235" y="1299065"/>
                </a:lnTo>
                <a:lnTo>
                  <a:pt x="9992437" y="1299247"/>
                </a:lnTo>
                <a:cubicBezTo>
                  <a:pt x="9994112" y="1299578"/>
                  <a:pt x="9996502" y="1299622"/>
                  <a:pt x="10000070" y="1299279"/>
                </a:cubicBezTo>
                <a:lnTo>
                  <a:pt x="10005225" y="1298474"/>
                </a:lnTo>
                <a:lnTo>
                  <a:pt x="10019046" y="1297845"/>
                </a:lnTo>
                <a:lnTo>
                  <a:pt x="10024200" y="1298881"/>
                </a:lnTo>
                <a:lnTo>
                  <a:pt x="10026818" y="1301095"/>
                </a:lnTo>
                <a:lnTo>
                  <a:pt x="10027999" y="1300783"/>
                </a:lnTo>
                <a:cubicBezTo>
                  <a:pt x="10036111" y="1296374"/>
                  <a:pt x="10036738" y="1290474"/>
                  <a:pt x="10055841" y="1305977"/>
                </a:cubicBezTo>
                <a:cubicBezTo>
                  <a:pt x="10075546" y="1298566"/>
                  <a:pt x="10083990" y="1308143"/>
                  <a:pt x="10116121" y="1310447"/>
                </a:cubicBezTo>
                <a:cubicBezTo>
                  <a:pt x="10126389" y="1303778"/>
                  <a:pt x="10137622" y="1305608"/>
                  <a:pt x="10149729" y="1310106"/>
                </a:cubicBezTo>
                <a:cubicBezTo>
                  <a:pt x="10178419" y="1306118"/>
                  <a:pt x="10208505" y="1311933"/>
                  <a:pt x="10242783" y="1312346"/>
                </a:cubicBezTo>
                <a:cubicBezTo>
                  <a:pt x="10275772" y="1302952"/>
                  <a:pt x="10300341" y="1316625"/>
                  <a:pt x="10336949" y="1317004"/>
                </a:cubicBezTo>
                <a:cubicBezTo>
                  <a:pt x="10362291" y="1301985"/>
                  <a:pt x="10367597" y="1328097"/>
                  <a:pt x="10388250" y="1332853"/>
                </a:cubicBezTo>
                <a:lnTo>
                  <a:pt x="10393650" y="1333152"/>
                </a:lnTo>
                <a:lnTo>
                  <a:pt x="10406360" y="1330606"/>
                </a:lnTo>
                <a:lnTo>
                  <a:pt x="10410804" y="1329096"/>
                </a:lnTo>
                <a:cubicBezTo>
                  <a:pt x="10413991" y="1328262"/>
                  <a:pt x="10416268" y="1327972"/>
                  <a:pt x="10418022" y="1328064"/>
                </a:cubicBezTo>
                <a:lnTo>
                  <a:pt x="10418307" y="1328215"/>
                </a:lnTo>
                <a:lnTo>
                  <a:pt x="10424860" y="1326903"/>
                </a:lnTo>
                <a:cubicBezTo>
                  <a:pt x="10435671" y="1324285"/>
                  <a:pt x="10445957" y="1321356"/>
                  <a:pt x="10455564" y="1318254"/>
                </a:cubicBezTo>
                <a:cubicBezTo>
                  <a:pt x="10470459" y="1326835"/>
                  <a:pt x="10502394" y="1309505"/>
                  <a:pt x="10509396" y="1328741"/>
                </a:cubicBezTo>
                <a:cubicBezTo>
                  <a:pt x="10522685" y="1325110"/>
                  <a:pt x="10526614" y="1316129"/>
                  <a:pt x="10529213" y="1329036"/>
                </a:cubicBezTo>
                <a:cubicBezTo>
                  <a:pt x="10533797" y="1328191"/>
                  <a:pt x="10537313" y="1328809"/>
                  <a:pt x="10540366" y="1330136"/>
                </a:cubicBezTo>
                <a:lnTo>
                  <a:pt x="10541428" y="1330813"/>
                </a:lnTo>
                <a:lnTo>
                  <a:pt x="10570809" y="1322434"/>
                </a:lnTo>
                <a:lnTo>
                  <a:pt x="10575570" y="1322740"/>
                </a:lnTo>
                <a:lnTo>
                  <a:pt x="10593618" y="1315463"/>
                </a:lnTo>
                <a:lnTo>
                  <a:pt x="10603529" y="1312671"/>
                </a:lnTo>
                <a:lnTo>
                  <a:pt x="10605118" y="1309883"/>
                </a:lnTo>
                <a:cubicBezTo>
                  <a:pt x="10607511" y="1307983"/>
                  <a:pt x="10611801" y="1306689"/>
                  <a:pt x="10620364" y="1306777"/>
                </a:cubicBezTo>
                <a:lnTo>
                  <a:pt x="10622574" y="1307174"/>
                </a:lnTo>
                <a:lnTo>
                  <a:pt x="10633450" y="1301809"/>
                </a:lnTo>
                <a:cubicBezTo>
                  <a:pt x="10636653" y="1299593"/>
                  <a:pt x="10639118" y="1297009"/>
                  <a:pt x="10640509" y="1293921"/>
                </a:cubicBezTo>
                <a:cubicBezTo>
                  <a:pt x="10693284" y="1301675"/>
                  <a:pt x="10727133" y="1282647"/>
                  <a:pt x="10776587" y="1278128"/>
                </a:cubicBezTo>
                <a:cubicBezTo>
                  <a:pt x="10810678" y="1297168"/>
                  <a:pt x="10877227" y="1258125"/>
                  <a:pt x="10876189" y="1235011"/>
                </a:cubicBezTo>
                <a:cubicBezTo>
                  <a:pt x="10891671" y="1259941"/>
                  <a:pt x="10965918" y="1190750"/>
                  <a:pt x="10950506" y="1227199"/>
                </a:cubicBezTo>
                <a:cubicBezTo>
                  <a:pt x="10965660" y="1222618"/>
                  <a:pt x="10988563" y="1229883"/>
                  <a:pt x="10984089" y="1239171"/>
                </a:cubicBezTo>
                <a:cubicBezTo>
                  <a:pt x="11023858" y="1214908"/>
                  <a:pt x="11107965" y="1221067"/>
                  <a:pt x="11159856" y="1205133"/>
                </a:cubicBezTo>
                <a:cubicBezTo>
                  <a:pt x="11201995" y="1219321"/>
                  <a:pt x="11174820" y="1204475"/>
                  <a:pt x="11208918" y="1203323"/>
                </a:cubicBezTo>
                <a:cubicBezTo>
                  <a:pt x="11189768" y="1187406"/>
                  <a:pt x="11253585" y="1207322"/>
                  <a:pt x="11243596" y="1187671"/>
                </a:cubicBezTo>
                <a:lnTo>
                  <a:pt x="11263481" y="1190273"/>
                </a:lnTo>
                <a:lnTo>
                  <a:pt x="11267006" y="1190876"/>
                </a:lnTo>
                <a:lnTo>
                  <a:pt x="11279071" y="1189933"/>
                </a:lnTo>
                <a:lnTo>
                  <a:pt x="11285012" y="1193861"/>
                </a:lnTo>
                <a:lnTo>
                  <a:pt x="11304992" y="1195447"/>
                </a:lnTo>
                <a:cubicBezTo>
                  <a:pt x="11312083" y="1195393"/>
                  <a:pt x="11319254" y="1194578"/>
                  <a:pt x="11326494" y="1192540"/>
                </a:cubicBezTo>
                <a:cubicBezTo>
                  <a:pt x="11345827" y="1178582"/>
                  <a:pt x="11402549" y="1192280"/>
                  <a:pt x="11425714" y="1174055"/>
                </a:cubicBezTo>
                <a:cubicBezTo>
                  <a:pt x="11435584" y="1168818"/>
                  <a:pt x="11474394" y="1161572"/>
                  <a:pt x="11486762" y="1165661"/>
                </a:cubicBezTo>
                <a:cubicBezTo>
                  <a:pt x="11495890" y="1165274"/>
                  <a:pt x="11503451" y="1161469"/>
                  <a:pt x="11512604" y="1166655"/>
                </a:cubicBezTo>
                <a:cubicBezTo>
                  <a:pt x="11525278" y="1172568"/>
                  <a:pt x="11543167" y="1156041"/>
                  <a:pt x="11546907" y="1165230"/>
                </a:cubicBezTo>
                <a:cubicBezTo>
                  <a:pt x="11559860" y="1153769"/>
                  <a:pt x="11589390" y="1165568"/>
                  <a:pt x="11609497" y="1165957"/>
                </a:cubicBezTo>
                <a:cubicBezTo>
                  <a:pt x="11618283" y="1155387"/>
                  <a:pt x="11651810" y="1166622"/>
                  <a:pt x="11690028" y="1161299"/>
                </a:cubicBezTo>
                <a:cubicBezTo>
                  <a:pt x="11699299" y="1149252"/>
                  <a:pt x="11715874" y="1157832"/>
                  <a:pt x="11737363" y="1140042"/>
                </a:cubicBezTo>
                <a:cubicBezTo>
                  <a:pt x="11739453" y="1141023"/>
                  <a:pt x="11741790" y="1141856"/>
                  <a:pt x="11744299" y="1142517"/>
                </a:cubicBezTo>
                <a:cubicBezTo>
                  <a:pt x="11758871" y="1146360"/>
                  <a:pt x="11775969" y="1143691"/>
                  <a:pt x="11782489" y="1136559"/>
                </a:cubicBezTo>
                <a:cubicBezTo>
                  <a:pt x="11819005" y="1111415"/>
                  <a:pt x="11863484" y="1104658"/>
                  <a:pt x="11902393" y="1094179"/>
                </a:cubicBezTo>
                <a:cubicBezTo>
                  <a:pt x="11947712" y="1084234"/>
                  <a:pt x="11930116" y="1109151"/>
                  <a:pt x="11977404" y="1083129"/>
                </a:cubicBezTo>
                <a:cubicBezTo>
                  <a:pt x="11988336" y="1088925"/>
                  <a:pt x="11995976" y="1088022"/>
                  <a:pt x="12006265" y="1082677"/>
                </a:cubicBezTo>
                <a:cubicBezTo>
                  <a:pt x="12028632" y="1078355"/>
                  <a:pt x="12038487" y="1095853"/>
                  <a:pt x="12054478" y="1081702"/>
                </a:cubicBezTo>
                <a:cubicBezTo>
                  <a:pt x="12076082" y="1080139"/>
                  <a:pt x="12115137" y="1074846"/>
                  <a:pt x="12135890" y="1073294"/>
                </a:cubicBezTo>
                <a:cubicBezTo>
                  <a:pt x="12141602" y="1072588"/>
                  <a:pt x="12145169" y="1070998"/>
                  <a:pt x="12147804" y="1069307"/>
                </a:cubicBezTo>
                <a:lnTo>
                  <a:pt x="12150693" y="1067201"/>
                </a:lnTo>
                <a:lnTo>
                  <a:pt x="12173723" y="1070977"/>
                </a:lnTo>
                <a:lnTo>
                  <a:pt x="12176111" y="1070987"/>
                </a:lnTo>
                <a:lnTo>
                  <a:pt x="12178994" y="1072387"/>
                </a:lnTo>
                <a:lnTo>
                  <a:pt x="12181611" y="1071008"/>
                </a:lnTo>
                <a:lnTo>
                  <a:pt x="12192000" y="1071048"/>
                </a:lnTo>
                <a:lnTo>
                  <a:pt x="12192000" y="2125299"/>
                </a:lnTo>
                <a:lnTo>
                  <a:pt x="0" y="2125299"/>
                </a:lnTo>
                <a:lnTo>
                  <a:pt x="0" y="36535"/>
                </a:lnTo>
                <a:lnTo>
                  <a:pt x="4593" y="36274"/>
                </a:lnTo>
                <a:cubicBezTo>
                  <a:pt x="22762" y="35290"/>
                  <a:pt x="38665" y="35682"/>
                  <a:pt x="47461" y="44659"/>
                </a:cubicBezTo>
                <a:cubicBezTo>
                  <a:pt x="54452" y="22790"/>
                  <a:pt x="95065" y="62881"/>
                  <a:pt x="112677" y="44560"/>
                </a:cubicBezTo>
                <a:cubicBezTo>
                  <a:pt x="118258" y="9277"/>
                  <a:pt x="202831" y="41100"/>
                  <a:pt x="245484" y="35818"/>
                </a:cubicBezTo>
                <a:cubicBezTo>
                  <a:pt x="246366" y="15788"/>
                  <a:pt x="299232" y="22562"/>
                  <a:pt x="272548" y="7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A24018C-8A8B-2F8C-7BD9-F38713980F2E}"/>
              </a:ext>
            </a:extLst>
          </p:cNvPr>
          <p:cNvSpPr>
            <a:spLocks noGrp="1"/>
          </p:cNvSpPr>
          <p:nvPr>
            <p:ph idx="1"/>
          </p:nvPr>
        </p:nvSpPr>
        <p:spPr>
          <a:xfrm>
            <a:off x="1137035" y="2194102"/>
            <a:ext cx="7365520" cy="3783618"/>
          </a:xfrm>
        </p:spPr>
        <p:txBody>
          <a:bodyPr>
            <a:normAutofit fontScale="92500" lnSpcReduction="20000"/>
          </a:bodyPr>
          <a:lstStyle/>
          <a:p>
            <a:pPr marL="457200" indent="-457200">
              <a:buFont typeface="+mj-lt"/>
              <a:buAutoNum type="arabicPeriod" startAt="2"/>
            </a:pPr>
            <a:r>
              <a:rPr lang="en-US" sz="2000" b="1" dirty="0">
                <a:solidFill>
                  <a:srgbClr val="00B050"/>
                </a:solidFill>
              </a:rPr>
              <a:t>What’s my name!!: Internal and External Glorification of God </a:t>
            </a:r>
          </a:p>
          <a:p>
            <a:pPr lvl="1"/>
            <a:r>
              <a:rPr lang="en-US" sz="2000" dirty="0">
                <a:solidFill>
                  <a:schemeClr val="tx1">
                    <a:lumMod val="85000"/>
                    <a:lumOff val="15000"/>
                  </a:schemeClr>
                </a:solidFill>
              </a:rPr>
              <a:t>Internal Glorification:  The Glory of God inside the God-Head  (cannot change)</a:t>
            </a:r>
          </a:p>
          <a:p>
            <a:pPr lvl="1"/>
            <a:r>
              <a:rPr lang="en-US" sz="2000" dirty="0">
                <a:solidFill>
                  <a:schemeClr val="tx1">
                    <a:lumMod val="85000"/>
                    <a:lumOff val="15000"/>
                  </a:schemeClr>
                </a:solidFill>
              </a:rPr>
              <a:t>External Glorification: The glory of God according to creation (can vary according to creatures)</a:t>
            </a:r>
          </a:p>
          <a:p>
            <a:pPr lvl="1"/>
            <a:endParaRPr lang="en-US" sz="2000" dirty="0">
              <a:solidFill>
                <a:schemeClr val="tx1">
                  <a:lumMod val="85000"/>
                  <a:lumOff val="15000"/>
                </a:schemeClr>
              </a:solidFill>
            </a:endParaRPr>
          </a:p>
          <a:p>
            <a:pPr marL="457200" indent="-457200">
              <a:buFont typeface="+mj-lt"/>
              <a:buAutoNum type="arabicPeriod" startAt="3"/>
            </a:pPr>
            <a:r>
              <a:rPr lang="en-US" sz="2400" b="1" dirty="0">
                <a:solidFill>
                  <a:srgbClr val="00B050"/>
                </a:solidFill>
              </a:rPr>
              <a:t>God’s Immutability and Impassibility lining up with Communication of Idioms</a:t>
            </a:r>
          </a:p>
          <a:p>
            <a:pPr lvl="1"/>
            <a:r>
              <a:rPr lang="en-US" sz="2000" dirty="0"/>
              <a:t>Immutability:  God does not change (Trinitarian)</a:t>
            </a:r>
          </a:p>
          <a:p>
            <a:pPr lvl="1"/>
            <a:r>
              <a:rPr lang="en-US" sz="2000" dirty="0"/>
              <a:t>Impassibility:  God does not have passions as pure spirit (Trinitarian)</a:t>
            </a:r>
          </a:p>
          <a:p>
            <a:pPr lvl="1"/>
            <a:r>
              <a:rPr lang="en-US" sz="2000" dirty="0"/>
              <a:t>Communication of Idioms:  The Divine Person Jesus Christ is truly God and truly man so what is said about one nature can be said about the other in Christ because He is one person with two natures (Christological)</a:t>
            </a:r>
          </a:p>
          <a:p>
            <a:endParaRPr lang="en-US" sz="2000" dirty="0">
              <a:solidFill>
                <a:schemeClr val="tx1">
                  <a:lumMod val="85000"/>
                  <a:lumOff val="15000"/>
                </a:schemeClr>
              </a:solidFill>
            </a:endParaRPr>
          </a:p>
          <a:p>
            <a:endParaRPr lang="en-US" sz="2000" dirty="0">
              <a:solidFill>
                <a:schemeClr val="tx1">
                  <a:lumMod val="85000"/>
                  <a:lumOff val="15000"/>
                </a:schemeClr>
              </a:solidFill>
            </a:endParaRPr>
          </a:p>
        </p:txBody>
      </p:sp>
      <p:sp>
        <p:nvSpPr>
          <p:cNvPr id="25" name="Freeform: Shape 24">
            <a:extLst>
              <a:ext uri="{FF2B5EF4-FFF2-40B4-BE49-F238E27FC236}">
                <a16:creationId xmlns:a16="http://schemas.microsoft.com/office/drawing/2014/main" id="{A06EE196-46B1-4987-B8E2-2681AD6A9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46035" y="2992299"/>
            <a:ext cx="2418028" cy="284457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7A2FD98-7BDC-8F2B-E3DA-F2ED9CA4FDFB}"/>
              </a:ext>
            </a:extLst>
          </p:cNvPr>
          <p:cNvPicPr>
            <a:picLocks noChangeAspect="1"/>
          </p:cNvPicPr>
          <p:nvPr/>
        </p:nvPicPr>
        <p:blipFill rotWithShape="1">
          <a:blip r:embed="rId2"/>
          <a:srcRect t="4052" r="-6" b="4723"/>
          <a:stretch/>
        </p:blipFill>
        <p:spPr>
          <a:xfrm>
            <a:off x="9167896" y="3137586"/>
            <a:ext cx="2174306" cy="2584234"/>
          </a:xfrm>
          <a:prstGeom prst="rect">
            <a:avLst/>
          </a:prstGeom>
        </p:spPr>
      </p:pic>
      <p:sp>
        <p:nvSpPr>
          <p:cNvPr id="27" name="Freeform: Shape 26">
            <a:extLst>
              <a:ext uri="{FF2B5EF4-FFF2-40B4-BE49-F238E27FC236}">
                <a16:creationId xmlns:a16="http://schemas.microsoft.com/office/drawing/2014/main" id="{B3E7C62F-013B-4BF0-A4FA-40596DEA7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5980" y="516715"/>
            <a:ext cx="2418028" cy="284457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FF547DC-5A25-C80D-2B4F-4024C4811142}"/>
              </a:ext>
            </a:extLst>
          </p:cNvPr>
          <p:cNvPicPr>
            <a:picLocks noChangeAspect="1"/>
          </p:cNvPicPr>
          <p:nvPr/>
        </p:nvPicPr>
        <p:blipFill rotWithShape="1">
          <a:blip r:embed="rId3"/>
          <a:srcRect t="2439" r="1" b="17979"/>
          <a:stretch/>
        </p:blipFill>
        <p:spPr>
          <a:xfrm>
            <a:off x="9477841" y="652475"/>
            <a:ext cx="2174306" cy="2573057"/>
          </a:xfrm>
          <a:prstGeom prst="rect">
            <a:avLst/>
          </a:prstGeom>
        </p:spPr>
      </p:pic>
      <p:sp>
        <p:nvSpPr>
          <p:cNvPr id="29"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11427" y="5608888"/>
            <a:ext cx="1149878"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70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82016A-1D4D-F6CF-3700-3BB6FFB57F88}"/>
              </a:ext>
            </a:extLst>
          </p:cNvPr>
          <p:cNvPicPr>
            <a:picLocks noChangeAspect="1"/>
          </p:cNvPicPr>
          <p:nvPr/>
        </p:nvPicPr>
        <p:blipFill rotWithShape="1">
          <a:blip r:embed="rId2"/>
          <a:srcRect t="3984" b="5089"/>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F5F0D6-4735-A6F6-264B-7330A693177A}"/>
              </a:ext>
            </a:extLst>
          </p:cNvPr>
          <p:cNvSpPr>
            <a:spLocks noGrp="1"/>
          </p:cNvSpPr>
          <p:nvPr>
            <p:ph type="title"/>
          </p:nvPr>
        </p:nvSpPr>
        <p:spPr>
          <a:xfrm>
            <a:off x="7531610" y="365125"/>
            <a:ext cx="3822189" cy="1899912"/>
          </a:xfrm>
        </p:spPr>
        <p:txBody>
          <a:bodyPr>
            <a:normAutofit/>
          </a:bodyPr>
          <a:lstStyle/>
          <a:p>
            <a:r>
              <a:rPr lang="en-US" sz="3100"/>
              <a:t>Chamber 1: Encouragement (Double Consolation)</a:t>
            </a:r>
          </a:p>
        </p:txBody>
      </p:sp>
      <p:sp>
        <p:nvSpPr>
          <p:cNvPr id="3" name="Content Placeholder 2">
            <a:extLst>
              <a:ext uri="{FF2B5EF4-FFF2-40B4-BE49-F238E27FC236}">
                <a16:creationId xmlns:a16="http://schemas.microsoft.com/office/drawing/2014/main" id="{0E9DF464-FA61-500D-2D6A-6F9748F555DC}"/>
              </a:ext>
            </a:extLst>
          </p:cNvPr>
          <p:cNvSpPr>
            <a:spLocks noGrp="1"/>
          </p:cNvSpPr>
          <p:nvPr>
            <p:ph idx="1"/>
          </p:nvPr>
        </p:nvSpPr>
        <p:spPr>
          <a:xfrm>
            <a:off x="7531610" y="2434201"/>
            <a:ext cx="3822189" cy="3742762"/>
          </a:xfrm>
        </p:spPr>
        <p:txBody>
          <a:bodyPr>
            <a:normAutofit/>
          </a:bodyPr>
          <a:lstStyle/>
          <a:p>
            <a:r>
              <a:rPr lang="en-US" sz="2000" dirty="0"/>
              <a:t>God</a:t>
            </a:r>
          </a:p>
          <a:p>
            <a:pPr lvl="1"/>
            <a:r>
              <a:rPr lang="en-US" sz="2000" dirty="0"/>
              <a:t>Gen. 6:5-7</a:t>
            </a:r>
          </a:p>
          <a:p>
            <a:pPr lvl="1"/>
            <a:r>
              <a:rPr lang="en-US" sz="2000" dirty="0"/>
              <a:t>Lk. 22:41-43</a:t>
            </a:r>
          </a:p>
          <a:p>
            <a:r>
              <a:rPr lang="en-US" sz="2000" dirty="0"/>
              <a:t>Man</a:t>
            </a:r>
          </a:p>
          <a:p>
            <a:pPr lvl="1"/>
            <a:r>
              <a:rPr lang="en-US" sz="2000" dirty="0"/>
              <a:t>Original Sin</a:t>
            </a:r>
          </a:p>
          <a:p>
            <a:pPr lvl="1"/>
            <a:r>
              <a:rPr lang="en-US" sz="2000" dirty="0"/>
              <a:t>Murder, slander, selfishness, pride, lust, envy, atheism</a:t>
            </a:r>
          </a:p>
          <a:p>
            <a:pPr lvl="1"/>
            <a:r>
              <a:rPr lang="en-US" sz="2000" dirty="0"/>
              <a:t>All of Scripture</a:t>
            </a:r>
          </a:p>
        </p:txBody>
      </p:sp>
    </p:spTree>
    <p:extLst>
      <p:ext uri="{BB962C8B-B14F-4D97-AF65-F5344CB8AC3E}">
        <p14:creationId xmlns:p14="http://schemas.microsoft.com/office/powerpoint/2010/main" val="38029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3" dur="500"/>
                                        <p:tgtEl>
                                          <p:spTgt spid="3">
                                            <p:txEl>
                                              <p:pRg st="5" end="5"/>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D2B51-8E0D-1DAF-2259-DEDD4BE66E5F}"/>
              </a:ext>
            </a:extLst>
          </p:cNvPr>
          <p:cNvSpPr>
            <a:spLocks noGrp="1"/>
          </p:cNvSpPr>
          <p:nvPr>
            <p:ph type="title"/>
          </p:nvPr>
        </p:nvSpPr>
        <p:spPr/>
        <p:txBody>
          <a:bodyPr/>
          <a:lstStyle/>
          <a:p>
            <a:r>
              <a:rPr lang="en-US" dirty="0"/>
              <a:t>Chamber 1: Encouragement (Double Consolation)</a:t>
            </a:r>
          </a:p>
        </p:txBody>
      </p:sp>
      <p:sp>
        <p:nvSpPr>
          <p:cNvPr id="3" name="Content Placeholder 2">
            <a:extLst>
              <a:ext uri="{FF2B5EF4-FFF2-40B4-BE49-F238E27FC236}">
                <a16:creationId xmlns:a16="http://schemas.microsoft.com/office/drawing/2014/main" id="{2B224C84-B0AD-E843-0442-2273E4A04140}"/>
              </a:ext>
            </a:extLst>
          </p:cNvPr>
          <p:cNvSpPr>
            <a:spLocks noGrp="1"/>
          </p:cNvSpPr>
          <p:nvPr>
            <p:ph idx="1"/>
          </p:nvPr>
        </p:nvSpPr>
        <p:spPr/>
        <p:txBody>
          <a:bodyPr/>
          <a:lstStyle/>
          <a:p>
            <a:r>
              <a:rPr lang="en-US" b="1" dirty="0"/>
              <a:t>The Lord be with you</a:t>
            </a:r>
          </a:p>
          <a:p>
            <a:r>
              <a:rPr lang="en-US" dirty="0"/>
              <a:t>And with your spirit</a:t>
            </a:r>
          </a:p>
          <a:p>
            <a:endParaRPr lang="en-US" dirty="0"/>
          </a:p>
          <a:p>
            <a:r>
              <a:rPr lang="en-US" b="1" dirty="0"/>
              <a:t>Lift up your hearts</a:t>
            </a:r>
          </a:p>
          <a:p>
            <a:r>
              <a:rPr lang="en-US" b="1" dirty="0">
                <a:solidFill>
                  <a:srgbClr val="C00000"/>
                </a:solidFill>
              </a:rPr>
              <a:t>We lift them up to the Lord</a:t>
            </a:r>
          </a:p>
          <a:p>
            <a:endParaRPr lang="en-US" dirty="0"/>
          </a:p>
          <a:p>
            <a:r>
              <a:rPr lang="en-US" dirty="0"/>
              <a:t>Let us give thanks to the Lord our God</a:t>
            </a:r>
          </a:p>
          <a:p>
            <a:r>
              <a:rPr lang="en-US" dirty="0"/>
              <a:t>It is right and Just</a:t>
            </a:r>
          </a:p>
        </p:txBody>
      </p:sp>
      <p:pic>
        <p:nvPicPr>
          <p:cNvPr id="4" name="Picture 3">
            <a:extLst>
              <a:ext uri="{FF2B5EF4-FFF2-40B4-BE49-F238E27FC236}">
                <a16:creationId xmlns:a16="http://schemas.microsoft.com/office/drawing/2014/main" id="{7EBBA6FC-E7AD-DBCD-DE68-3C9955ABB7D5}"/>
              </a:ext>
            </a:extLst>
          </p:cNvPr>
          <p:cNvPicPr>
            <a:picLocks noChangeAspect="1"/>
          </p:cNvPicPr>
          <p:nvPr/>
        </p:nvPicPr>
        <p:blipFill>
          <a:blip r:embed="rId2"/>
          <a:stretch>
            <a:fillRect/>
          </a:stretch>
        </p:blipFill>
        <p:spPr>
          <a:xfrm flipH="1">
            <a:off x="5690899" y="2488676"/>
            <a:ext cx="1680485" cy="2474536"/>
          </a:xfrm>
          <a:prstGeom prst="rect">
            <a:avLst/>
          </a:prstGeom>
        </p:spPr>
      </p:pic>
      <p:pic>
        <p:nvPicPr>
          <p:cNvPr id="5" name="Picture 4">
            <a:extLst>
              <a:ext uri="{FF2B5EF4-FFF2-40B4-BE49-F238E27FC236}">
                <a16:creationId xmlns:a16="http://schemas.microsoft.com/office/drawing/2014/main" id="{4F3F796A-9C8C-8ED7-3CC7-745EE4D5137F}"/>
              </a:ext>
            </a:extLst>
          </p:cNvPr>
          <p:cNvPicPr>
            <a:picLocks noChangeAspect="1"/>
          </p:cNvPicPr>
          <p:nvPr/>
        </p:nvPicPr>
        <p:blipFill>
          <a:blip r:embed="rId3"/>
          <a:stretch>
            <a:fillRect/>
          </a:stretch>
        </p:blipFill>
        <p:spPr>
          <a:xfrm>
            <a:off x="7939944" y="1170866"/>
            <a:ext cx="1516180" cy="1815843"/>
          </a:xfrm>
          <a:prstGeom prst="rect">
            <a:avLst/>
          </a:prstGeom>
        </p:spPr>
      </p:pic>
      <p:pic>
        <p:nvPicPr>
          <p:cNvPr id="6" name="Picture 5">
            <a:extLst>
              <a:ext uri="{FF2B5EF4-FFF2-40B4-BE49-F238E27FC236}">
                <a16:creationId xmlns:a16="http://schemas.microsoft.com/office/drawing/2014/main" id="{C1FA4273-AD8D-4D9F-1C9B-C0649336B294}"/>
              </a:ext>
            </a:extLst>
          </p:cNvPr>
          <p:cNvPicPr>
            <a:picLocks noChangeAspect="1"/>
          </p:cNvPicPr>
          <p:nvPr/>
        </p:nvPicPr>
        <p:blipFill>
          <a:blip r:embed="rId4"/>
          <a:stretch>
            <a:fillRect/>
          </a:stretch>
        </p:blipFill>
        <p:spPr>
          <a:xfrm>
            <a:off x="7939944" y="4147794"/>
            <a:ext cx="1757095" cy="2638082"/>
          </a:xfrm>
          <a:prstGeom prst="rect">
            <a:avLst/>
          </a:prstGeom>
        </p:spPr>
      </p:pic>
    </p:spTree>
    <p:extLst>
      <p:ext uri="{BB962C8B-B14F-4D97-AF65-F5344CB8AC3E}">
        <p14:creationId xmlns:p14="http://schemas.microsoft.com/office/powerpoint/2010/main" val="34940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anim calcmode="lin" valueType="num">
                                      <p:cBhvr>
                                        <p:cTn id="14"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5"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80">
                                          <p:stCondLst>
                                            <p:cond delay="0"/>
                                          </p:stCondLst>
                                        </p:cTn>
                                        <p:tgtEl>
                                          <p:spTgt spid="3">
                                            <p:txEl>
                                              <p:pRg st="4" end="4"/>
                                            </p:txEl>
                                          </p:spTgt>
                                        </p:tgtEl>
                                      </p:cBhvr>
                                    </p:animEffect>
                                    <p:anim calcmode="lin" valueType="num">
                                      <p:cBhvr>
                                        <p:cTn id="3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xEl>
                                              <p:pRg st="4" end="4"/>
                                            </p:txEl>
                                          </p:spTgt>
                                        </p:tgtEl>
                                      </p:cBhvr>
                                      <p:to x="100000" y="60000"/>
                                    </p:animScale>
                                    <p:animScale>
                                      <p:cBhvr>
                                        <p:cTn id="38" dur="166" decel="50000">
                                          <p:stCondLst>
                                            <p:cond delay="676"/>
                                          </p:stCondLst>
                                        </p:cTn>
                                        <p:tgtEl>
                                          <p:spTgt spid="3">
                                            <p:txEl>
                                              <p:pRg st="4" end="4"/>
                                            </p:txEl>
                                          </p:spTgt>
                                        </p:tgtEl>
                                      </p:cBhvr>
                                      <p:to x="100000" y="100000"/>
                                    </p:animScale>
                                    <p:animScale>
                                      <p:cBhvr>
                                        <p:cTn id="39" dur="26">
                                          <p:stCondLst>
                                            <p:cond delay="1312"/>
                                          </p:stCondLst>
                                        </p:cTn>
                                        <p:tgtEl>
                                          <p:spTgt spid="3">
                                            <p:txEl>
                                              <p:pRg st="4" end="4"/>
                                            </p:txEl>
                                          </p:spTgt>
                                        </p:tgtEl>
                                      </p:cBhvr>
                                      <p:to x="100000" y="80000"/>
                                    </p:animScale>
                                    <p:animScale>
                                      <p:cBhvr>
                                        <p:cTn id="40" dur="166" decel="50000">
                                          <p:stCondLst>
                                            <p:cond delay="1338"/>
                                          </p:stCondLst>
                                        </p:cTn>
                                        <p:tgtEl>
                                          <p:spTgt spid="3">
                                            <p:txEl>
                                              <p:pRg st="4" end="4"/>
                                            </p:txEl>
                                          </p:spTgt>
                                        </p:tgtEl>
                                      </p:cBhvr>
                                      <p:to x="100000" y="100000"/>
                                    </p:animScale>
                                    <p:animScale>
                                      <p:cBhvr>
                                        <p:cTn id="41" dur="26">
                                          <p:stCondLst>
                                            <p:cond delay="1642"/>
                                          </p:stCondLst>
                                        </p:cTn>
                                        <p:tgtEl>
                                          <p:spTgt spid="3">
                                            <p:txEl>
                                              <p:pRg st="4" end="4"/>
                                            </p:txEl>
                                          </p:spTgt>
                                        </p:tgtEl>
                                      </p:cBhvr>
                                      <p:to x="100000" y="90000"/>
                                    </p:animScale>
                                    <p:animScale>
                                      <p:cBhvr>
                                        <p:cTn id="42" dur="166" decel="50000">
                                          <p:stCondLst>
                                            <p:cond delay="1668"/>
                                          </p:stCondLst>
                                        </p:cTn>
                                        <p:tgtEl>
                                          <p:spTgt spid="3">
                                            <p:txEl>
                                              <p:pRg st="4" end="4"/>
                                            </p:txEl>
                                          </p:spTgt>
                                        </p:tgtEl>
                                      </p:cBhvr>
                                      <p:to x="100000" y="100000"/>
                                    </p:animScale>
                                    <p:animScale>
                                      <p:cBhvr>
                                        <p:cTn id="43" dur="26">
                                          <p:stCondLst>
                                            <p:cond delay="1808"/>
                                          </p:stCondLst>
                                        </p:cTn>
                                        <p:tgtEl>
                                          <p:spTgt spid="3">
                                            <p:txEl>
                                              <p:pRg st="4" end="4"/>
                                            </p:txEl>
                                          </p:spTgt>
                                        </p:tgtEl>
                                      </p:cBhvr>
                                      <p:to x="100000" y="95000"/>
                                    </p:animScale>
                                    <p:animScale>
                                      <p:cBhvr>
                                        <p:cTn id="44" dur="166" decel="50000">
                                          <p:stCondLst>
                                            <p:cond delay="1834"/>
                                          </p:stCondLst>
                                        </p:cTn>
                                        <p:tgtEl>
                                          <p:spTgt spid="3">
                                            <p:txEl>
                                              <p:pRg st="4" end="4"/>
                                            </p:txEl>
                                          </p:spTgt>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additive="base">
                                        <p:cTn id="5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wipe(down)">
                                      <p:cBhvr>
                                        <p:cTn id="60" dur="580">
                                          <p:stCondLst>
                                            <p:cond delay="0"/>
                                          </p:stCondLst>
                                        </p:cTn>
                                        <p:tgtEl>
                                          <p:spTgt spid="3">
                                            <p:txEl>
                                              <p:pRg st="7" end="7"/>
                                            </p:txEl>
                                          </p:spTgt>
                                        </p:tgtEl>
                                      </p:cBhvr>
                                    </p:animEffect>
                                    <p:anim calcmode="lin" valueType="num">
                                      <p:cBhvr>
                                        <p:cTn id="61"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xEl>
                                              <p:pRg st="7" end="7"/>
                                            </p:txEl>
                                          </p:spTgt>
                                        </p:tgtEl>
                                      </p:cBhvr>
                                      <p:to x="100000" y="60000"/>
                                    </p:animScale>
                                    <p:animScale>
                                      <p:cBhvr>
                                        <p:cTn id="67" dur="166" decel="50000">
                                          <p:stCondLst>
                                            <p:cond delay="676"/>
                                          </p:stCondLst>
                                        </p:cTn>
                                        <p:tgtEl>
                                          <p:spTgt spid="3">
                                            <p:txEl>
                                              <p:pRg st="7" end="7"/>
                                            </p:txEl>
                                          </p:spTgt>
                                        </p:tgtEl>
                                      </p:cBhvr>
                                      <p:to x="100000" y="100000"/>
                                    </p:animScale>
                                    <p:animScale>
                                      <p:cBhvr>
                                        <p:cTn id="68" dur="26">
                                          <p:stCondLst>
                                            <p:cond delay="1312"/>
                                          </p:stCondLst>
                                        </p:cTn>
                                        <p:tgtEl>
                                          <p:spTgt spid="3">
                                            <p:txEl>
                                              <p:pRg st="7" end="7"/>
                                            </p:txEl>
                                          </p:spTgt>
                                        </p:tgtEl>
                                      </p:cBhvr>
                                      <p:to x="100000" y="80000"/>
                                    </p:animScale>
                                    <p:animScale>
                                      <p:cBhvr>
                                        <p:cTn id="69" dur="166" decel="50000">
                                          <p:stCondLst>
                                            <p:cond delay="1338"/>
                                          </p:stCondLst>
                                        </p:cTn>
                                        <p:tgtEl>
                                          <p:spTgt spid="3">
                                            <p:txEl>
                                              <p:pRg st="7" end="7"/>
                                            </p:txEl>
                                          </p:spTgt>
                                        </p:tgtEl>
                                      </p:cBhvr>
                                      <p:to x="100000" y="100000"/>
                                    </p:animScale>
                                    <p:animScale>
                                      <p:cBhvr>
                                        <p:cTn id="70" dur="26">
                                          <p:stCondLst>
                                            <p:cond delay="1642"/>
                                          </p:stCondLst>
                                        </p:cTn>
                                        <p:tgtEl>
                                          <p:spTgt spid="3">
                                            <p:txEl>
                                              <p:pRg st="7" end="7"/>
                                            </p:txEl>
                                          </p:spTgt>
                                        </p:tgtEl>
                                      </p:cBhvr>
                                      <p:to x="100000" y="90000"/>
                                    </p:animScale>
                                    <p:animScale>
                                      <p:cBhvr>
                                        <p:cTn id="71" dur="166" decel="50000">
                                          <p:stCondLst>
                                            <p:cond delay="1668"/>
                                          </p:stCondLst>
                                        </p:cTn>
                                        <p:tgtEl>
                                          <p:spTgt spid="3">
                                            <p:txEl>
                                              <p:pRg st="7" end="7"/>
                                            </p:txEl>
                                          </p:spTgt>
                                        </p:tgtEl>
                                      </p:cBhvr>
                                      <p:to x="100000" y="100000"/>
                                    </p:animScale>
                                    <p:animScale>
                                      <p:cBhvr>
                                        <p:cTn id="72" dur="26">
                                          <p:stCondLst>
                                            <p:cond delay="1808"/>
                                          </p:stCondLst>
                                        </p:cTn>
                                        <p:tgtEl>
                                          <p:spTgt spid="3">
                                            <p:txEl>
                                              <p:pRg st="7" end="7"/>
                                            </p:txEl>
                                          </p:spTgt>
                                        </p:tgtEl>
                                      </p:cBhvr>
                                      <p:to x="100000" y="95000"/>
                                    </p:animScale>
                                    <p:animScale>
                                      <p:cBhvr>
                                        <p:cTn id="73" dur="166" decel="50000">
                                          <p:stCondLst>
                                            <p:cond delay="1834"/>
                                          </p:stCondLst>
                                        </p:cTn>
                                        <p:tgtEl>
                                          <p:spTgt spid="3">
                                            <p:txEl>
                                              <p:pRg st="7" end="7"/>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randombar(horizontal)">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F5F0D6-4735-A6F6-264B-7330A693177A}"/>
              </a:ext>
            </a:extLst>
          </p:cNvPr>
          <p:cNvSpPr>
            <a:spLocks noGrp="1"/>
          </p:cNvSpPr>
          <p:nvPr>
            <p:ph type="title"/>
          </p:nvPr>
        </p:nvSpPr>
        <p:spPr>
          <a:xfrm>
            <a:off x="6386975" y="-2"/>
            <a:ext cx="4738464" cy="1006570"/>
          </a:xfrm>
        </p:spPr>
        <p:txBody>
          <a:bodyPr anchor="ctr">
            <a:normAutofit fontScale="90000"/>
          </a:bodyPr>
          <a:lstStyle/>
          <a:p>
            <a:r>
              <a:rPr lang="en-US" sz="3400" dirty="0"/>
              <a:t>Chamber 1: Encouragement (Double Consolation)</a:t>
            </a:r>
          </a:p>
        </p:txBody>
      </p:sp>
      <p:pic>
        <p:nvPicPr>
          <p:cNvPr id="4" name="Picture 3">
            <a:extLst>
              <a:ext uri="{FF2B5EF4-FFF2-40B4-BE49-F238E27FC236}">
                <a16:creationId xmlns:a16="http://schemas.microsoft.com/office/drawing/2014/main" id="{44E4EC4B-F30F-E879-6922-78F6EF344C34}"/>
              </a:ext>
            </a:extLst>
          </p:cNvPr>
          <p:cNvPicPr>
            <a:picLocks noChangeAspect="1"/>
          </p:cNvPicPr>
          <p:nvPr/>
        </p:nvPicPr>
        <p:blipFill rotWithShape="1">
          <a:blip r:embed="rId2"/>
          <a:srcRect l="-2" t="9768" b="20763"/>
          <a:stretch/>
        </p:blipFill>
        <p:spPr>
          <a:xfrm>
            <a:off x="-1" y="-2"/>
            <a:ext cx="6096001" cy="6858001"/>
          </a:xfrm>
          <a:prstGeom prst="rect">
            <a:avLst/>
          </a:prstGeom>
        </p:spPr>
      </p:pic>
      <p:sp>
        <p:nvSpPr>
          <p:cNvPr id="3" name="Content Placeholder 2">
            <a:extLst>
              <a:ext uri="{FF2B5EF4-FFF2-40B4-BE49-F238E27FC236}">
                <a16:creationId xmlns:a16="http://schemas.microsoft.com/office/drawing/2014/main" id="{0E9DF464-FA61-500D-2D6A-6F9748F555DC}"/>
              </a:ext>
            </a:extLst>
          </p:cNvPr>
          <p:cNvSpPr>
            <a:spLocks noGrp="1"/>
          </p:cNvSpPr>
          <p:nvPr>
            <p:ph idx="1"/>
          </p:nvPr>
        </p:nvSpPr>
        <p:spPr>
          <a:xfrm>
            <a:off x="6255945" y="1095469"/>
            <a:ext cx="5160469" cy="5762532"/>
          </a:xfrm>
        </p:spPr>
        <p:txBody>
          <a:bodyPr anchor="ctr">
            <a:noAutofit/>
          </a:bodyPr>
          <a:lstStyle/>
          <a:p>
            <a:r>
              <a:rPr lang="en-US" sz="1400" i="1" dirty="0">
                <a:solidFill>
                  <a:srgbClr val="C00000"/>
                </a:solidFill>
              </a:rPr>
              <a:t>“In mercy, God consoles the heart of man. At the same time, God deserves our response of love, a consolation, so to speak, in justice to Him. These come together in Jesus. As Pope St. John Paul II notes: Jesus Christ is “the human face [and heart] of God and the divine face [and heart] of man.” (p.14)</a:t>
            </a:r>
          </a:p>
          <a:p>
            <a:r>
              <a:rPr lang="en-US" sz="1800" dirty="0"/>
              <a:t>God</a:t>
            </a:r>
          </a:p>
          <a:p>
            <a:pPr lvl="1"/>
            <a:r>
              <a:rPr lang="en-US" sz="1800" dirty="0"/>
              <a:t>Gen. 6:5-7</a:t>
            </a:r>
          </a:p>
          <a:p>
            <a:pPr lvl="1"/>
            <a:r>
              <a:rPr lang="en-US" sz="1800" dirty="0"/>
              <a:t>Lk. 22:41-43</a:t>
            </a:r>
          </a:p>
          <a:p>
            <a:r>
              <a:rPr lang="en-US" sz="1800" dirty="0"/>
              <a:t>Man</a:t>
            </a:r>
          </a:p>
          <a:p>
            <a:pPr lvl="1"/>
            <a:r>
              <a:rPr lang="en-US" sz="1800" dirty="0"/>
              <a:t>Original Sin</a:t>
            </a:r>
          </a:p>
          <a:p>
            <a:pPr lvl="1"/>
            <a:r>
              <a:rPr lang="en-US" sz="1800" dirty="0"/>
              <a:t>Murder, slander, selfishness, pride, lust, envy, atheism</a:t>
            </a:r>
          </a:p>
          <a:p>
            <a:pPr lvl="1"/>
            <a:r>
              <a:rPr lang="en-US" sz="1800" dirty="0"/>
              <a:t>All of Scripture</a:t>
            </a:r>
          </a:p>
          <a:p>
            <a:r>
              <a:rPr lang="en-US" sz="1800" dirty="0"/>
              <a:t>Double Consolation</a:t>
            </a:r>
          </a:p>
          <a:p>
            <a:pPr lvl="1"/>
            <a:r>
              <a:rPr lang="en-US" sz="1800" dirty="0"/>
              <a:t>There is a consolation of God (devotion to the Sacred heart) and </a:t>
            </a:r>
          </a:p>
          <a:p>
            <a:pPr lvl="1"/>
            <a:r>
              <a:rPr lang="en-US" sz="1800" dirty="0"/>
              <a:t>Then the consolation of man (devotion to the Divine Mercy)</a:t>
            </a:r>
          </a:p>
          <a:p>
            <a:pPr lvl="1"/>
            <a:r>
              <a:rPr lang="en-US" sz="1800" b="1" dirty="0">
                <a:solidFill>
                  <a:srgbClr val="C00000"/>
                </a:solidFill>
              </a:rPr>
              <a:t>Together there is the consolation of the Totus Christus </a:t>
            </a:r>
            <a:endParaRPr lang="en-US" sz="1800" dirty="0">
              <a:solidFill>
                <a:srgbClr val="C00000"/>
              </a:solidFill>
            </a:endParaRPr>
          </a:p>
        </p:txBody>
      </p:sp>
    </p:spTree>
    <p:extLst>
      <p:ext uri="{BB962C8B-B14F-4D97-AF65-F5344CB8AC3E}">
        <p14:creationId xmlns:p14="http://schemas.microsoft.com/office/powerpoint/2010/main" val="3753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0" dur="500"/>
                                        <p:tgtEl>
                                          <p:spTgt spid="3">
                                            <p:txEl>
                                              <p:pRg st="5" end="5"/>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3" dur="500"/>
                                        <p:tgtEl>
                                          <p:spTgt spid="3">
                                            <p:txEl>
                                              <p:pRg st="6" end="6"/>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1000"/>
                                        <p:tgtEl>
                                          <p:spTgt spid="3">
                                            <p:txEl>
                                              <p:pRg st="10" end="10"/>
                                            </p:txEl>
                                          </p:spTgt>
                                        </p:tgtEl>
                                      </p:cBhvr>
                                    </p:animEffect>
                                    <p:anim calcmode="lin" valueType="num">
                                      <p:cBhvr>
                                        <p:cTn id="3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38" dur="500"/>
                                        <p:tgtEl>
                                          <p:spTgt spid="3">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000"/>
                                        <p:tgtEl>
                                          <p:spTgt spid="4"/>
                                        </p:tgtEl>
                                      </p:cBhvr>
                                    </p:animEffect>
                                    <p:anim calcmode="lin" valueType="num">
                                      <p:cBhvr>
                                        <p:cTn id="44" dur="2000" fill="hold"/>
                                        <p:tgtEl>
                                          <p:spTgt spid="4"/>
                                        </p:tgtEl>
                                        <p:attrNameLst>
                                          <p:attrName>ppt_w</p:attrName>
                                        </p:attrNameLst>
                                      </p:cBhvr>
                                      <p:tavLst>
                                        <p:tav tm="0" fmla="#ppt_w*sin(2.5*pi*$)">
                                          <p:val>
                                            <p:fltVal val="0"/>
                                          </p:val>
                                        </p:tav>
                                        <p:tav tm="100000">
                                          <p:val>
                                            <p:fltVal val="1"/>
                                          </p:val>
                                        </p:tav>
                                      </p:tavLst>
                                    </p:anim>
                                    <p:anim calcmode="lin" valueType="num">
                                      <p:cBhvr>
                                        <p:cTn id="4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1585</TotalTime>
  <Words>1051</Words>
  <Application>Microsoft Office PowerPoint</Application>
  <PresentationFormat>Widescreen</PresentationFormat>
  <Paragraphs>124</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Peaceful Hearts, Zealous Hearts</vt:lpstr>
      <vt:lpstr>Crash and Burn- The World is Lovesick</vt:lpstr>
      <vt:lpstr>This love does exist</vt:lpstr>
      <vt:lpstr>Crash and Burn- The World is Lovesick</vt:lpstr>
      <vt:lpstr>Preliminary Notes</vt:lpstr>
      <vt:lpstr>Preliminary Notes</vt:lpstr>
      <vt:lpstr>Chamber 1: Encouragement (Double Consolation)</vt:lpstr>
      <vt:lpstr>Chamber 1: Encouragement (Double Consolation)</vt:lpstr>
      <vt:lpstr>Chamber 1: Encouragement (Double Consolation)</vt:lpstr>
      <vt:lpstr>Chamber 2: Keeping It Real- Keep The Antidotes, not the Ills of Modernity Mrs. Tooey</vt:lpstr>
      <vt:lpstr>Poison…in the beginning</vt:lpstr>
      <vt:lpstr>Objective Poison (Heresy) and Antidotes </vt:lpstr>
      <vt:lpstr>Objective Poison (Heresy) and Antidotes </vt:lpstr>
      <vt:lpstr>Subjective Poison (Pastoral/Moral Poison) and Antidotes</vt:lpstr>
      <vt:lpstr>Subjective Poison (Pastoral/Moral Poison) and Antidotes</vt:lpstr>
      <vt:lpstr>Chamber 2: Keeping It Real- Keep The Antidotes, not the Ills of Modernity</vt:lpstr>
      <vt:lpstr>Chamber 3: Get Going With the Devotions</vt:lpstr>
      <vt:lpstr>Chamber 4: Mercy</vt:lpstr>
      <vt:lpstr>Conclusion</vt:lpstr>
      <vt:lpstr>Peaceful Hearts, Zealous Hearts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Peaceful Hearts, Zealous Hearts</dc:title>
  <dc:creator>Gerard Anthony</dc:creator>
  <cp:lastModifiedBy>Gerard Anthony</cp:lastModifiedBy>
  <cp:revision>2</cp:revision>
  <dcterms:created xsi:type="dcterms:W3CDTF">2024-06-24T16:34:45Z</dcterms:created>
  <dcterms:modified xsi:type="dcterms:W3CDTF">2024-07-01T05:24:21Z</dcterms:modified>
</cp:coreProperties>
</file>